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63" r:id="rId2"/>
    <p:sldId id="294" r:id="rId3"/>
    <p:sldId id="297" r:id="rId4"/>
    <p:sldId id="298" r:id="rId5"/>
    <p:sldId id="299" r:id="rId6"/>
    <p:sldId id="300" r:id="rId7"/>
    <p:sldId id="301" r:id="rId8"/>
    <p:sldId id="305" r:id="rId9"/>
    <p:sldId id="302" r:id="rId10"/>
    <p:sldId id="303" r:id="rId11"/>
    <p:sldId id="304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7">
          <p15:clr>
            <a:srgbClr val="A4A3A4"/>
          </p15:clr>
        </p15:guide>
        <p15:guide id="2" pos="383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04" autoAdjust="0"/>
    <p:restoredTop sz="93856" autoAdjust="0"/>
  </p:normalViewPr>
  <p:slideViewPr>
    <p:cSldViewPr snapToGrid="0">
      <p:cViewPr varScale="1">
        <p:scale>
          <a:sx n="79" d="100"/>
          <a:sy n="79" d="100"/>
        </p:scale>
        <p:origin x="763" y="77"/>
      </p:cViewPr>
      <p:guideLst>
        <p:guide orient="horz" pos="2157"/>
        <p:guide pos="3830"/>
      </p:guideLst>
    </p:cSldViewPr>
  </p:slideViewPr>
  <p:outlineViewPr>
    <p:cViewPr>
      <p:scale>
        <a:sx n="33" d="100"/>
        <a:sy n="33" d="100"/>
      </p:scale>
      <p:origin x="0" y="-167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30744B-DCDB-43B3-94FD-27FF545A8208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6D91C0-9C85-498B-9D0F-FCC2A0BF5EFA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6D91C0-9C85-498B-9D0F-FCC2A0BF5EFA}" type="slidenum">
              <a:rPr lang="ru-RU" smtClean="0"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CC6DA0-A6A4-264E-00CB-DC29A0409E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57B1B7B8-47AF-0BEB-8392-47A97BE9A3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668CEBB2-6545-AA77-9B51-42BE7F1A31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B521709-DE56-E216-3B02-AA488BDF83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6D91C0-9C85-498B-9D0F-FCC2A0BF5EFA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38522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C3B311-B8B4-C163-B02B-EBF9507DDF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07BC34FF-1E9F-6F21-369E-89079A9542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F0BFAEB3-A6AD-3029-17D5-1546D4A308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73A3091-459D-7738-0FE3-9D4FB9AE3C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6D91C0-9C85-498B-9D0F-FCC2A0BF5EFA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02840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E93682-DBBD-5045-C8C3-709633993E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7F62E0A6-9DC3-456F-E1AE-85BF0FCAD7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8D5C979E-D8E9-1A0B-DCF8-85BF1987B3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95C87FC-4B29-9611-4ECB-FE866A070C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6D91C0-9C85-498B-9D0F-FCC2A0BF5EFA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7116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F2ABB6-A678-B384-3D82-3E8F7B4EDA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9F6FE829-0E01-58E1-09A3-1A76C39678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57E489F3-B038-64D4-8346-E686666BB3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51983C3-97D6-B1AC-B8F4-86ADAFE2F8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6D91C0-9C85-498B-9D0F-FCC2A0BF5EFA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15895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E8C66F-FB62-D1D5-3ECC-52283AE441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440198E8-D587-E076-AA32-EC2B01D99E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807F3876-8F89-A525-FDB9-D723F66A20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BC232DB-4044-8762-6B05-DA06450008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6D91C0-9C85-498B-9D0F-FCC2A0BF5EFA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6476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44AF89-BF16-B78B-2817-CDD229B01E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07D3DB93-6611-B465-E142-160F63880A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FFC105A4-2726-DF7A-5025-86A638BC30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F9DF858-61C4-8169-F899-9D00CEDA01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6D91C0-9C85-498B-9D0F-FCC2A0BF5EFA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64462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CB778F-CB3F-6CDC-ADF7-D070D7B75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15DE5C9E-E8C4-5877-3984-43F0D76B43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A70A3E5D-F97D-C2E6-AD31-FCE013D4F0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FBFDC3B-6871-5499-CF57-06A2D01A79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6D91C0-9C85-498B-9D0F-FCC2A0BF5EFA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69083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B70066-4D8D-E190-BCB1-DEAB7EC535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0EF5BE89-2588-0401-9F37-CE48EFA067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364A0213-1E7A-AE1C-5027-0EB5DA9F78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8816D09-5D9D-E65C-7641-0ED9B8A6BC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6D91C0-9C85-498B-9D0F-FCC2A0BF5EFA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7405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D3849-0C73-46AB-882D-B2236FAE55C4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8C05F-A378-4F0C-AE0B-1DB4AAF05E6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D3849-0C73-46AB-882D-B2236FAE55C4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8C05F-A378-4F0C-AE0B-1DB4AAF05E6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D3849-0C73-46AB-882D-B2236FAE55C4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8C05F-A378-4F0C-AE0B-1DB4AAF05E6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D3849-0C73-46AB-882D-B2236FAE55C4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8C05F-A378-4F0C-AE0B-1DB4AAF05E6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D3849-0C73-46AB-882D-B2236FAE55C4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8C05F-A378-4F0C-AE0B-1DB4AAF05E6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D3849-0C73-46AB-882D-B2236FAE55C4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8C05F-A378-4F0C-AE0B-1DB4AAF05E6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D3849-0C73-46AB-882D-B2236FAE55C4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8C05F-A378-4F0C-AE0B-1DB4AAF05E6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D3849-0C73-46AB-882D-B2236FAE55C4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8C05F-A378-4F0C-AE0B-1DB4AAF05E6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D3849-0C73-46AB-882D-B2236FAE55C4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8C05F-A378-4F0C-AE0B-1DB4AAF05E6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D3849-0C73-46AB-882D-B2236FAE55C4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8C05F-A378-4F0C-AE0B-1DB4AAF05E6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D3849-0C73-46AB-882D-B2236FAE55C4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8C05F-A378-4F0C-AE0B-1DB4AAF05E6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E6D3849-0C73-46AB-882D-B2236FAE55C4}" type="datetimeFigureOut">
              <a:rPr lang="ru-RU" smtClean="0"/>
              <a:t>28.10.2024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CF58C05F-A378-4F0C-AE0B-1DB4AAF05E6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anose="05020102010507070707" pitchFamily="18" charset="2"/>
        <a:buChar char="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anose="05020102010507070707" pitchFamily="18" charset="2"/>
        <a:buChar char="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anose="05020102010507070707" pitchFamily="18" charset="2"/>
        <a:buChar char="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anose="05020102010507070707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anose="05020102010507070707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anose="05020102010507070707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anose="05020102010507070707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anose="05020102010507070707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anose="05020102010507070707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5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microsoft.com/office/2007/relationships/hdphoto" Target="../media/hdphoto3.wdp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FA428CCF-5188-FD3D-A493-624959C2DEFA}"/>
              </a:ext>
            </a:extLst>
          </p:cNvPr>
          <p:cNvSpPr txBox="1">
            <a:spLocks/>
          </p:cNvSpPr>
          <p:nvPr/>
        </p:nvSpPr>
        <p:spPr>
          <a:xfrm>
            <a:off x="9289915" y="758758"/>
            <a:ext cx="2961795" cy="5350330"/>
          </a:xfrm>
          <a:prstGeom prst="rect">
            <a:avLst/>
          </a:prstGeom>
          <a:solidFill>
            <a:schemeClr val="accent1"/>
          </a:solidFill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900" kern="1200" spc="-10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5400" dirty="0">
              <a:solidFill>
                <a:schemeClr val="tx1"/>
              </a:solidFill>
            </a:endParaRPr>
          </a:p>
        </p:txBody>
      </p:sp>
      <p:sp>
        <p:nvSpPr>
          <p:cNvPr id="9" name="Полилиния: фигура 16"/>
          <p:cNvSpPr/>
          <p:nvPr/>
        </p:nvSpPr>
        <p:spPr bwMode="auto">
          <a:xfrm rot="18291055" flipH="1">
            <a:off x="7194699" y="1858413"/>
            <a:ext cx="6083663" cy="1991921"/>
          </a:xfrm>
          <a:custGeom>
            <a:avLst/>
            <a:gdLst>
              <a:gd name="connsiteX0" fmla="*/ 3460955 w 3460955"/>
              <a:gd name="connsiteY0" fmla="*/ 275948 h 345014"/>
              <a:gd name="connsiteX1" fmla="*/ 2222090 w 3460955"/>
              <a:gd name="connsiteY1" fmla="*/ 645 h 345014"/>
              <a:gd name="connsiteX2" fmla="*/ 491613 w 3460955"/>
              <a:gd name="connsiteY2" fmla="*/ 344774 h 345014"/>
              <a:gd name="connsiteX3" fmla="*/ 0 w 3460955"/>
              <a:gd name="connsiteY3" fmla="*/ 59639 h 345014"/>
              <a:gd name="connsiteX4" fmla="*/ 0 w 3460955"/>
              <a:gd name="connsiteY4" fmla="*/ 59639 h 345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60955" h="345014">
                <a:moveTo>
                  <a:pt x="3460955" y="275948"/>
                </a:moveTo>
                <a:cubicBezTo>
                  <a:pt x="3088967" y="132561"/>
                  <a:pt x="2716980" y="-10826"/>
                  <a:pt x="2222090" y="645"/>
                </a:cubicBezTo>
                <a:cubicBezTo>
                  <a:pt x="1727200" y="12116"/>
                  <a:pt x="861961" y="334942"/>
                  <a:pt x="491613" y="344774"/>
                </a:cubicBezTo>
                <a:cubicBezTo>
                  <a:pt x="121265" y="354606"/>
                  <a:pt x="0" y="59639"/>
                  <a:pt x="0" y="59639"/>
                </a:cubicBezTo>
                <a:lnTo>
                  <a:pt x="0" y="59639"/>
                </a:lnTo>
              </a:path>
            </a:pathLst>
          </a:custGeom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олилиния: фигура 2"/>
          <p:cNvSpPr/>
          <p:nvPr/>
        </p:nvSpPr>
        <p:spPr bwMode="auto">
          <a:xfrm rot="18365012" flipH="1" flipV="1">
            <a:off x="7861500" y="4476326"/>
            <a:ext cx="5145412" cy="955676"/>
          </a:xfrm>
          <a:custGeom>
            <a:avLst/>
            <a:gdLst>
              <a:gd name="connsiteX0" fmla="*/ 3460955 w 3460955"/>
              <a:gd name="connsiteY0" fmla="*/ 275948 h 345014"/>
              <a:gd name="connsiteX1" fmla="*/ 2222090 w 3460955"/>
              <a:gd name="connsiteY1" fmla="*/ 645 h 345014"/>
              <a:gd name="connsiteX2" fmla="*/ 491613 w 3460955"/>
              <a:gd name="connsiteY2" fmla="*/ 344774 h 345014"/>
              <a:gd name="connsiteX3" fmla="*/ 0 w 3460955"/>
              <a:gd name="connsiteY3" fmla="*/ 59639 h 345014"/>
              <a:gd name="connsiteX4" fmla="*/ 0 w 3460955"/>
              <a:gd name="connsiteY4" fmla="*/ 59639 h 345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60955" h="345014">
                <a:moveTo>
                  <a:pt x="3460955" y="275948"/>
                </a:moveTo>
                <a:cubicBezTo>
                  <a:pt x="3088967" y="132561"/>
                  <a:pt x="2716980" y="-10826"/>
                  <a:pt x="2222090" y="645"/>
                </a:cubicBezTo>
                <a:cubicBezTo>
                  <a:pt x="1727200" y="12116"/>
                  <a:pt x="861961" y="334942"/>
                  <a:pt x="491613" y="344774"/>
                </a:cubicBezTo>
                <a:cubicBezTo>
                  <a:pt x="121265" y="354606"/>
                  <a:pt x="0" y="59639"/>
                  <a:pt x="0" y="59639"/>
                </a:cubicBezTo>
                <a:lnTo>
                  <a:pt x="0" y="59639"/>
                </a:lnTo>
              </a:path>
            </a:pathLst>
          </a:custGeom>
          <a:noFill/>
          <a:ln w="571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олилиния: фигура 16"/>
          <p:cNvSpPr/>
          <p:nvPr/>
        </p:nvSpPr>
        <p:spPr bwMode="auto">
          <a:xfrm rot="18291055" flipH="1">
            <a:off x="7483034" y="2035694"/>
            <a:ext cx="5977208" cy="1247959"/>
          </a:xfrm>
          <a:custGeom>
            <a:avLst/>
            <a:gdLst>
              <a:gd name="connsiteX0" fmla="*/ 3460955 w 3460955"/>
              <a:gd name="connsiteY0" fmla="*/ 275948 h 345014"/>
              <a:gd name="connsiteX1" fmla="*/ 2222090 w 3460955"/>
              <a:gd name="connsiteY1" fmla="*/ 645 h 345014"/>
              <a:gd name="connsiteX2" fmla="*/ 491613 w 3460955"/>
              <a:gd name="connsiteY2" fmla="*/ 344774 h 345014"/>
              <a:gd name="connsiteX3" fmla="*/ 0 w 3460955"/>
              <a:gd name="connsiteY3" fmla="*/ 59639 h 345014"/>
              <a:gd name="connsiteX4" fmla="*/ 0 w 3460955"/>
              <a:gd name="connsiteY4" fmla="*/ 59639 h 345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60955" h="345014">
                <a:moveTo>
                  <a:pt x="3460955" y="275948"/>
                </a:moveTo>
                <a:cubicBezTo>
                  <a:pt x="3088967" y="132561"/>
                  <a:pt x="2716980" y="-10826"/>
                  <a:pt x="2222090" y="645"/>
                </a:cubicBezTo>
                <a:cubicBezTo>
                  <a:pt x="1727200" y="12116"/>
                  <a:pt x="861961" y="334942"/>
                  <a:pt x="491613" y="344774"/>
                </a:cubicBezTo>
                <a:cubicBezTo>
                  <a:pt x="121265" y="354606"/>
                  <a:pt x="0" y="59639"/>
                  <a:pt x="0" y="59639"/>
                </a:cubicBezTo>
                <a:lnTo>
                  <a:pt x="0" y="59639"/>
                </a:lnTo>
              </a:path>
            </a:pathLst>
          </a:custGeom>
          <a:noFill/>
          <a:ln w="571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Полилиния: фигура 2"/>
          <p:cNvSpPr/>
          <p:nvPr/>
        </p:nvSpPr>
        <p:spPr bwMode="auto">
          <a:xfrm rot="18365012" flipH="1" flipV="1">
            <a:off x="7805074" y="4196870"/>
            <a:ext cx="5293388" cy="1685174"/>
          </a:xfrm>
          <a:custGeom>
            <a:avLst/>
            <a:gdLst>
              <a:gd name="connsiteX0" fmla="*/ 3460955 w 3460955"/>
              <a:gd name="connsiteY0" fmla="*/ 275948 h 345014"/>
              <a:gd name="connsiteX1" fmla="*/ 2222090 w 3460955"/>
              <a:gd name="connsiteY1" fmla="*/ 645 h 345014"/>
              <a:gd name="connsiteX2" fmla="*/ 491613 w 3460955"/>
              <a:gd name="connsiteY2" fmla="*/ 344774 h 345014"/>
              <a:gd name="connsiteX3" fmla="*/ 0 w 3460955"/>
              <a:gd name="connsiteY3" fmla="*/ 59639 h 345014"/>
              <a:gd name="connsiteX4" fmla="*/ 0 w 3460955"/>
              <a:gd name="connsiteY4" fmla="*/ 59639 h 345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60955" h="345014">
                <a:moveTo>
                  <a:pt x="3460955" y="275948"/>
                </a:moveTo>
                <a:cubicBezTo>
                  <a:pt x="3088967" y="132561"/>
                  <a:pt x="2716980" y="-10826"/>
                  <a:pt x="2222090" y="645"/>
                </a:cubicBezTo>
                <a:cubicBezTo>
                  <a:pt x="1727200" y="12116"/>
                  <a:pt x="861961" y="334942"/>
                  <a:pt x="491613" y="344774"/>
                </a:cubicBezTo>
                <a:cubicBezTo>
                  <a:pt x="121265" y="354606"/>
                  <a:pt x="0" y="59639"/>
                  <a:pt x="0" y="59639"/>
                </a:cubicBezTo>
                <a:lnTo>
                  <a:pt x="0" y="59639"/>
                </a:lnTo>
              </a:path>
            </a:pathLst>
          </a:custGeom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056" name="Picture 8" descr="Picture background">
            <a:extLst>
              <a:ext uri="{FF2B5EF4-FFF2-40B4-BE49-F238E27FC236}">
                <a16:creationId xmlns:a16="http://schemas.microsoft.com/office/drawing/2014/main" id="{6BDBDD49-A642-BE4B-7E21-4A9E717385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68" y="892051"/>
            <a:ext cx="9151210" cy="5073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60" y="2358022"/>
            <a:ext cx="9141482" cy="2141956"/>
          </a:xfrm>
          <a:custGeom>
            <a:avLst/>
            <a:gdLst>
              <a:gd name="connsiteX0" fmla="*/ 0 w 9141482"/>
              <a:gd name="connsiteY0" fmla="*/ 0 h 2141956"/>
              <a:gd name="connsiteX1" fmla="*/ 754172 w 9141482"/>
              <a:gd name="connsiteY1" fmla="*/ 0 h 2141956"/>
              <a:gd name="connsiteX2" fmla="*/ 1051270 w 9141482"/>
              <a:gd name="connsiteY2" fmla="*/ 0 h 2141956"/>
              <a:gd name="connsiteX3" fmla="*/ 1805443 w 9141482"/>
              <a:gd name="connsiteY3" fmla="*/ 0 h 2141956"/>
              <a:gd name="connsiteX4" fmla="*/ 2285371 w 9141482"/>
              <a:gd name="connsiteY4" fmla="*/ 0 h 2141956"/>
              <a:gd name="connsiteX5" fmla="*/ 2765298 w 9141482"/>
              <a:gd name="connsiteY5" fmla="*/ 0 h 2141956"/>
              <a:gd name="connsiteX6" fmla="*/ 3336641 w 9141482"/>
              <a:gd name="connsiteY6" fmla="*/ 0 h 2141956"/>
              <a:gd name="connsiteX7" fmla="*/ 3907984 w 9141482"/>
              <a:gd name="connsiteY7" fmla="*/ 0 h 2141956"/>
              <a:gd name="connsiteX8" fmla="*/ 4479326 w 9141482"/>
              <a:gd name="connsiteY8" fmla="*/ 0 h 2141956"/>
              <a:gd name="connsiteX9" fmla="*/ 4776424 w 9141482"/>
              <a:gd name="connsiteY9" fmla="*/ 0 h 2141956"/>
              <a:gd name="connsiteX10" fmla="*/ 5073523 w 9141482"/>
              <a:gd name="connsiteY10" fmla="*/ 0 h 2141956"/>
              <a:gd name="connsiteX11" fmla="*/ 5827695 w 9141482"/>
              <a:gd name="connsiteY11" fmla="*/ 0 h 2141956"/>
              <a:gd name="connsiteX12" fmla="*/ 6399037 w 9141482"/>
              <a:gd name="connsiteY12" fmla="*/ 0 h 2141956"/>
              <a:gd name="connsiteX13" fmla="*/ 7153210 w 9141482"/>
              <a:gd name="connsiteY13" fmla="*/ 0 h 2141956"/>
              <a:gd name="connsiteX14" fmla="*/ 7815967 w 9141482"/>
              <a:gd name="connsiteY14" fmla="*/ 0 h 2141956"/>
              <a:gd name="connsiteX15" fmla="*/ 8387310 w 9141482"/>
              <a:gd name="connsiteY15" fmla="*/ 0 h 2141956"/>
              <a:gd name="connsiteX16" fmla="*/ 9141482 w 9141482"/>
              <a:gd name="connsiteY16" fmla="*/ 0 h 2141956"/>
              <a:gd name="connsiteX17" fmla="*/ 9141482 w 9141482"/>
              <a:gd name="connsiteY17" fmla="*/ 492650 h 2141956"/>
              <a:gd name="connsiteX18" fmla="*/ 9141482 w 9141482"/>
              <a:gd name="connsiteY18" fmla="*/ 1028139 h 2141956"/>
              <a:gd name="connsiteX19" fmla="*/ 9141482 w 9141482"/>
              <a:gd name="connsiteY19" fmla="*/ 1499369 h 2141956"/>
              <a:gd name="connsiteX20" fmla="*/ 9141482 w 9141482"/>
              <a:gd name="connsiteY20" fmla="*/ 2141956 h 2141956"/>
              <a:gd name="connsiteX21" fmla="*/ 8387310 w 9141482"/>
              <a:gd name="connsiteY21" fmla="*/ 2141956 h 2141956"/>
              <a:gd name="connsiteX22" fmla="*/ 7907382 w 9141482"/>
              <a:gd name="connsiteY22" fmla="*/ 2141956 h 2141956"/>
              <a:gd name="connsiteX23" fmla="*/ 7244624 w 9141482"/>
              <a:gd name="connsiteY23" fmla="*/ 2141956 h 2141956"/>
              <a:gd name="connsiteX24" fmla="*/ 6673282 w 9141482"/>
              <a:gd name="connsiteY24" fmla="*/ 2141956 h 2141956"/>
              <a:gd name="connsiteX25" fmla="*/ 6376184 w 9141482"/>
              <a:gd name="connsiteY25" fmla="*/ 2141956 h 2141956"/>
              <a:gd name="connsiteX26" fmla="*/ 6079086 w 9141482"/>
              <a:gd name="connsiteY26" fmla="*/ 2141956 h 2141956"/>
              <a:gd name="connsiteX27" fmla="*/ 5781987 w 9141482"/>
              <a:gd name="connsiteY27" fmla="*/ 2141956 h 2141956"/>
              <a:gd name="connsiteX28" fmla="*/ 5119230 w 9141482"/>
              <a:gd name="connsiteY28" fmla="*/ 2141956 h 2141956"/>
              <a:gd name="connsiteX29" fmla="*/ 4365058 w 9141482"/>
              <a:gd name="connsiteY29" fmla="*/ 2141956 h 2141956"/>
              <a:gd name="connsiteX30" fmla="*/ 3885130 w 9141482"/>
              <a:gd name="connsiteY30" fmla="*/ 2141956 h 2141956"/>
              <a:gd name="connsiteX31" fmla="*/ 3405202 w 9141482"/>
              <a:gd name="connsiteY31" fmla="*/ 2141956 h 2141956"/>
              <a:gd name="connsiteX32" fmla="*/ 2742445 w 9141482"/>
              <a:gd name="connsiteY32" fmla="*/ 2141956 h 2141956"/>
              <a:gd name="connsiteX33" fmla="*/ 2171102 w 9141482"/>
              <a:gd name="connsiteY33" fmla="*/ 2141956 h 2141956"/>
              <a:gd name="connsiteX34" fmla="*/ 1416930 w 9141482"/>
              <a:gd name="connsiteY34" fmla="*/ 2141956 h 2141956"/>
              <a:gd name="connsiteX35" fmla="*/ 937002 w 9141482"/>
              <a:gd name="connsiteY35" fmla="*/ 2141956 h 2141956"/>
              <a:gd name="connsiteX36" fmla="*/ 0 w 9141482"/>
              <a:gd name="connsiteY36" fmla="*/ 2141956 h 2141956"/>
              <a:gd name="connsiteX37" fmla="*/ 0 w 9141482"/>
              <a:gd name="connsiteY37" fmla="*/ 1627887 h 2141956"/>
              <a:gd name="connsiteX38" fmla="*/ 0 w 9141482"/>
              <a:gd name="connsiteY38" fmla="*/ 1156656 h 2141956"/>
              <a:gd name="connsiteX39" fmla="*/ 0 w 9141482"/>
              <a:gd name="connsiteY39" fmla="*/ 685426 h 2141956"/>
              <a:gd name="connsiteX40" fmla="*/ 0 w 9141482"/>
              <a:gd name="connsiteY40" fmla="*/ 0 h 2141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9141482" h="2141956" fill="none" extrusionOk="0">
                <a:moveTo>
                  <a:pt x="0" y="0"/>
                </a:moveTo>
                <a:cubicBezTo>
                  <a:pt x="318817" y="-10879"/>
                  <a:pt x="594545" y="48215"/>
                  <a:pt x="754172" y="0"/>
                </a:cubicBezTo>
                <a:cubicBezTo>
                  <a:pt x="913799" y="-48215"/>
                  <a:pt x="962726" y="29766"/>
                  <a:pt x="1051270" y="0"/>
                </a:cubicBezTo>
                <a:cubicBezTo>
                  <a:pt x="1139814" y="-29766"/>
                  <a:pt x="1458260" y="14483"/>
                  <a:pt x="1805443" y="0"/>
                </a:cubicBezTo>
                <a:cubicBezTo>
                  <a:pt x="2152626" y="-14483"/>
                  <a:pt x="2182722" y="26915"/>
                  <a:pt x="2285371" y="0"/>
                </a:cubicBezTo>
                <a:cubicBezTo>
                  <a:pt x="2388020" y="-26915"/>
                  <a:pt x="2546960" y="7171"/>
                  <a:pt x="2765298" y="0"/>
                </a:cubicBezTo>
                <a:cubicBezTo>
                  <a:pt x="2983636" y="-7171"/>
                  <a:pt x="3079546" y="61563"/>
                  <a:pt x="3336641" y="0"/>
                </a:cubicBezTo>
                <a:cubicBezTo>
                  <a:pt x="3593736" y="-61563"/>
                  <a:pt x="3762124" y="58584"/>
                  <a:pt x="3907984" y="0"/>
                </a:cubicBezTo>
                <a:cubicBezTo>
                  <a:pt x="4053844" y="-58584"/>
                  <a:pt x="4232100" y="61621"/>
                  <a:pt x="4479326" y="0"/>
                </a:cubicBezTo>
                <a:cubicBezTo>
                  <a:pt x="4726552" y="-61621"/>
                  <a:pt x="4657827" y="9836"/>
                  <a:pt x="4776424" y="0"/>
                </a:cubicBezTo>
                <a:cubicBezTo>
                  <a:pt x="4895021" y="-9836"/>
                  <a:pt x="4997374" y="24851"/>
                  <a:pt x="5073523" y="0"/>
                </a:cubicBezTo>
                <a:cubicBezTo>
                  <a:pt x="5149672" y="-24851"/>
                  <a:pt x="5460268" y="24932"/>
                  <a:pt x="5827695" y="0"/>
                </a:cubicBezTo>
                <a:cubicBezTo>
                  <a:pt x="6195122" y="-24932"/>
                  <a:pt x="6206332" y="45343"/>
                  <a:pt x="6399037" y="0"/>
                </a:cubicBezTo>
                <a:cubicBezTo>
                  <a:pt x="6591742" y="-45343"/>
                  <a:pt x="6924166" y="59604"/>
                  <a:pt x="7153210" y="0"/>
                </a:cubicBezTo>
                <a:cubicBezTo>
                  <a:pt x="7382254" y="-59604"/>
                  <a:pt x="7582777" y="3964"/>
                  <a:pt x="7815967" y="0"/>
                </a:cubicBezTo>
                <a:cubicBezTo>
                  <a:pt x="8049157" y="-3964"/>
                  <a:pt x="8213967" y="33157"/>
                  <a:pt x="8387310" y="0"/>
                </a:cubicBezTo>
                <a:cubicBezTo>
                  <a:pt x="8560653" y="-33157"/>
                  <a:pt x="8951760" y="57810"/>
                  <a:pt x="9141482" y="0"/>
                </a:cubicBezTo>
                <a:cubicBezTo>
                  <a:pt x="9182227" y="235380"/>
                  <a:pt x="9113790" y="287921"/>
                  <a:pt x="9141482" y="492650"/>
                </a:cubicBezTo>
                <a:cubicBezTo>
                  <a:pt x="9169174" y="697379"/>
                  <a:pt x="9117683" y="892613"/>
                  <a:pt x="9141482" y="1028139"/>
                </a:cubicBezTo>
                <a:cubicBezTo>
                  <a:pt x="9165281" y="1163665"/>
                  <a:pt x="9117666" y="1395898"/>
                  <a:pt x="9141482" y="1499369"/>
                </a:cubicBezTo>
                <a:cubicBezTo>
                  <a:pt x="9165298" y="1602840"/>
                  <a:pt x="9108835" y="1889132"/>
                  <a:pt x="9141482" y="2141956"/>
                </a:cubicBezTo>
                <a:cubicBezTo>
                  <a:pt x="8973283" y="2180070"/>
                  <a:pt x="8540491" y="2127333"/>
                  <a:pt x="8387310" y="2141956"/>
                </a:cubicBezTo>
                <a:cubicBezTo>
                  <a:pt x="8234129" y="2156579"/>
                  <a:pt x="8029447" y="2131776"/>
                  <a:pt x="7907382" y="2141956"/>
                </a:cubicBezTo>
                <a:cubicBezTo>
                  <a:pt x="7785317" y="2152136"/>
                  <a:pt x="7431763" y="2093632"/>
                  <a:pt x="7244624" y="2141956"/>
                </a:cubicBezTo>
                <a:cubicBezTo>
                  <a:pt x="7057485" y="2190280"/>
                  <a:pt x="6955520" y="2096678"/>
                  <a:pt x="6673282" y="2141956"/>
                </a:cubicBezTo>
                <a:cubicBezTo>
                  <a:pt x="6391044" y="2187234"/>
                  <a:pt x="6491141" y="2116096"/>
                  <a:pt x="6376184" y="2141956"/>
                </a:cubicBezTo>
                <a:cubicBezTo>
                  <a:pt x="6261227" y="2167816"/>
                  <a:pt x="6176925" y="2134287"/>
                  <a:pt x="6079086" y="2141956"/>
                </a:cubicBezTo>
                <a:cubicBezTo>
                  <a:pt x="5981247" y="2149625"/>
                  <a:pt x="5860272" y="2130757"/>
                  <a:pt x="5781987" y="2141956"/>
                </a:cubicBezTo>
                <a:cubicBezTo>
                  <a:pt x="5703702" y="2153155"/>
                  <a:pt x="5261274" y="2122923"/>
                  <a:pt x="5119230" y="2141956"/>
                </a:cubicBezTo>
                <a:cubicBezTo>
                  <a:pt x="4977186" y="2160989"/>
                  <a:pt x="4671177" y="2140784"/>
                  <a:pt x="4365058" y="2141956"/>
                </a:cubicBezTo>
                <a:cubicBezTo>
                  <a:pt x="4058939" y="2143128"/>
                  <a:pt x="4071906" y="2104014"/>
                  <a:pt x="3885130" y="2141956"/>
                </a:cubicBezTo>
                <a:cubicBezTo>
                  <a:pt x="3698354" y="2179898"/>
                  <a:pt x="3508443" y="2087930"/>
                  <a:pt x="3405202" y="2141956"/>
                </a:cubicBezTo>
                <a:cubicBezTo>
                  <a:pt x="3301961" y="2195982"/>
                  <a:pt x="3007441" y="2125609"/>
                  <a:pt x="2742445" y="2141956"/>
                </a:cubicBezTo>
                <a:cubicBezTo>
                  <a:pt x="2477449" y="2158303"/>
                  <a:pt x="2417500" y="2131636"/>
                  <a:pt x="2171102" y="2141956"/>
                </a:cubicBezTo>
                <a:cubicBezTo>
                  <a:pt x="1924704" y="2152276"/>
                  <a:pt x="1621989" y="2059383"/>
                  <a:pt x="1416930" y="2141956"/>
                </a:cubicBezTo>
                <a:cubicBezTo>
                  <a:pt x="1211871" y="2224529"/>
                  <a:pt x="1173048" y="2108237"/>
                  <a:pt x="937002" y="2141956"/>
                </a:cubicBezTo>
                <a:cubicBezTo>
                  <a:pt x="700956" y="2175675"/>
                  <a:pt x="405071" y="2086588"/>
                  <a:pt x="0" y="2141956"/>
                </a:cubicBezTo>
                <a:cubicBezTo>
                  <a:pt x="-50983" y="1994296"/>
                  <a:pt x="50573" y="1850951"/>
                  <a:pt x="0" y="1627887"/>
                </a:cubicBezTo>
                <a:cubicBezTo>
                  <a:pt x="-50573" y="1404823"/>
                  <a:pt x="51163" y="1282155"/>
                  <a:pt x="0" y="1156656"/>
                </a:cubicBezTo>
                <a:cubicBezTo>
                  <a:pt x="-51163" y="1031157"/>
                  <a:pt x="27647" y="872195"/>
                  <a:pt x="0" y="685426"/>
                </a:cubicBezTo>
                <a:cubicBezTo>
                  <a:pt x="-27647" y="498657"/>
                  <a:pt x="6243" y="193189"/>
                  <a:pt x="0" y="0"/>
                </a:cubicBezTo>
                <a:close/>
              </a:path>
              <a:path w="9141482" h="2141956" stroke="0" extrusionOk="0">
                <a:moveTo>
                  <a:pt x="0" y="0"/>
                </a:moveTo>
                <a:cubicBezTo>
                  <a:pt x="81048" y="-16806"/>
                  <a:pt x="288828" y="44664"/>
                  <a:pt x="388513" y="0"/>
                </a:cubicBezTo>
                <a:cubicBezTo>
                  <a:pt x="488198" y="-44664"/>
                  <a:pt x="683379" y="53989"/>
                  <a:pt x="868441" y="0"/>
                </a:cubicBezTo>
                <a:cubicBezTo>
                  <a:pt x="1053503" y="-53989"/>
                  <a:pt x="1022347" y="26993"/>
                  <a:pt x="1165539" y="0"/>
                </a:cubicBezTo>
                <a:cubicBezTo>
                  <a:pt x="1308731" y="-26993"/>
                  <a:pt x="1427526" y="37134"/>
                  <a:pt x="1554052" y="0"/>
                </a:cubicBezTo>
                <a:cubicBezTo>
                  <a:pt x="1680578" y="-37134"/>
                  <a:pt x="1800838" y="42650"/>
                  <a:pt x="1942565" y="0"/>
                </a:cubicBezTo>
                <a:cubicBezTo>
                  <a:pt x="2084292" y="-42650"/>
                  <a:pt x="2234962" y="23531"/>
                  <a:pt x="2331078" y="0"/>
                </a:cubicBezTo>
                <a:cubicBezTo>
                  <a:pt x="2427194" y="-23531"/>
                  <a:pt x="2643989" y="14564"/>
                  <a:pt x="2902421" y="0"/>
                </a:cubicBezTo>
                <a:cubicBezTo>
                  <a:pt x="3160853" y="-14564"/>
                  <a:pt x="3233942" y="41307"/>
                  <a:pt x="3382348" y="0"/>
                </a:cubicBezTo>
                <a:cubicBezTo>
                  <a:pt x="3530754" y="-41307"/>
                  <a:pt x="3582645" y="10064"/>
                  <a:pt x="3679447" y="0"/>
                </a:cubicBezTo>
                <a:cubicBezTo>
                  <a:pt x="3776249" y="-10064"/>
                  <a:pt x="4091518" y="43476"/>
                  <a:pt x="4433619" y="0"/>
                </a:cubicBezTo>
                <a:cubicBezTo>
                  <a:pt x="4775720" y="-43476"/>
                  <a:pt x="4917711" y="70924"/>
                  <a:pt x="5096376" y="0"/>
                </a:cubicBezTo>
                <a:cubicBezTo>
                  <a:pt x="5275041" y="-70924"/>
                  <a:pt x="5676796" y="13472"/>
                  <a:pt x="5850548" y="0"/>
                </a:cubicBezTo>
                <a:cubicBezTo>
                  <a:pt x="6024300" y="-13472"/>
                  <a:pt x="6139075" y="5121"/>
                  <a:pt x="6330476" y="0"/>
                </a:cubicBezTo>
                <a:cubicBezTo>
                  <a:pt x="6521877" y="-5121"/>
                  <a:pt x="6831484" y="53147"/>
                  <a:pt x="7084649" y="0"/>
                </a:cubicBezTo>
                <a:cubicBezTo>
                  <a:pt x="7337814" y="-53147"/>
                  <a:pt x="7604391" y="66652"/>
                  <a:pt x="7747406" y="0"/>
                </a:cubicBezTo>
                <a:cubicBezTo>
                  <a:pt x="7890421" y="-66652"/>
                  <a:pt x="7964981" y="6453"/>
                  <a:pt x="8135919" y="0"/>
                </a:cubicBezTo>
                <a:cubicBezTo>
                  <a:pt x="8306857" y="-6453"/>
                  <a:pt x="8412939" y="28459"/>
                  <a:pt x="8524432" y="0"/>
                </a:cubicBezTo>
                <a:cubicBezTo>
                  <a:pt x="8635925" y="-28459"/>
                  <a:pt x="9000670" y="7012"/>
                  <a:pt x="9141482" y="0"/>
                </a:cubicBezTo>
                <a:cubicBezTo>
                  <a:pt x="9171887" y="101632"/>
                  <a:pt x="9118752" y="248421"/>
                  <a:pt x="9141482" y="471230"/>
                </a:cubicBezTo>
                <a:cubicBezTo>
                  <a:pt x="9164212" y="694039"/>
                  <a:pt x="9094536" y="821910"/>
                  <a:pt x="9141482" y="1006719"/>
                </a:cubicBezTo>
                <a:cubicBezTo>
                  <a:pt x="9188428" y="1191528"/>
                  <a:pt x="9111252" y="1367148"/>
                  <a:pt x="9141482" y="1477950"/>
                </a:cubicBezTo>
                <a:cubicBezTo>
                  <a:pt x="9171712" y="1588752"/>
                  <a:pt x="9079117" y="1876002"/>
                  <a:pt x="9141482" y="2141956"/>
                </a:cubicBezTo>
                <a:cubicBezTo>
                  <a:pt x="9081595" y="2157805"/>
                  <a:pt x="8942402" y="2117083"/>
                  <a:pt x="8844384" y="2141956"/>
                </a:cubicBezTo>
                <a:cubicBezTo>
                  <a:pt x="8746366" y="2166829"/>
                  <a:pt x="8565797" y="2133971"/>
                  <a:pt x="8455871" y="2141956"/>
                </a:cubicBezTo>
                <a:cubicBezTo>
                  <a:pt x="8345945" y="2149941"/>
                  <a:pt x="8163276" y="2125055"/>
                  <a:pt x="8067358" y="2141956"/>
                </a:cubicBezTo>
                <a:cubicBezTo>
                  <a:pt x="7971440" y="2158857"/>
                  <a:pt x="7541473" y="2125392"/>
                  <a:pt x="7404600" y="2141956"/>
                </a:cubicBezTo>
                <a:cubicBezTo>
                  <a:pt x="7267727" y="2158520"/>
                  <a:pt x="6990285" y="2065606"/>
                  <a:pt x="6650428" y="2141956"/>
                </a:cubicBezTo>
                <a:cubicBezTo>
                  <a:pt x="6310571" y="2218306"/>
                  <a:pt x="6453969" y="2102687"/>
                  <a:pt x="6261915" y="2141956"/>
                </a:cubicBezTo>
                <a:cubicBezTo>
                  <a:pt x="6069861" y="2181225"/>
                  <a:pt x="5877861" y="2121787"/>
                  <a:pt x="5690573" y="2141956"/>
                </a:cubicBezTo>
                <a:cubicBezTo>
                  <a:pt x="5503285" y="2162125"/>
                  <a:pt x="5367509" y="2108530"/>
                  <a:pt x="5210645" y="2141956"/>
                </a:cubicBezTo>
                <a:cubicBezTo>
                  <a:pt x="5053781" y="2175382"/>
                  <a:pt x="4938212" y="2098938"/>
                  <a:pt x="4822132" y="2141956"/>
                </a:cubicBezTo>
                <a:cubicBezTo>
                  <a:pt x="4706052" y="2184974"/>
                  <a:pt x="4440518" y="2134115"/>
                  <a:pt x="4342204" y="2141956"/>
                </a:cubicBezTo>
                <a:cubicBezTo>
                  <a:pt x="4243890" y="2149797"/>
                  <a:pt x="4156544" y="2135201"/>
                  <a:pt x="4045106" y="2141956"/>
                </a:cubicBezTo>
                <a:cubicBezTo>
                  <a:pt x="3933668" y="2148711"/>
                  <a:pt x="3775740" y="2099442"/>
                  <a:pt x="3656593" y="2141956"/>
                </a:cubicBezTo>
                <a:cubicBezTo>
                  <a:pt x="3537446" y="2184470"/>
                  <a:pt x="3219633" y="2055742"/>
                  <a:pt x="2902421" y="2141956"/>
                </a:cubicBezTo>
                <a:cubicBezTo>
                  <a:pt x="2585209" y="2228170"/>
                  <a:pt x="2598755" y="2119664"/>
                  <a:pt x="2331078" y="2141956"/>
                </a:cubicBezTo>
                <a:cubicBezTo>
                  <a:pt x="2063401" y="2164248"/>
                  <a:pt x="1874594" y="2103226"/>
                  <a:pt x="1576906" y="2141956"/>
                </a:cubicBezTo>
                <a:cubicBezTo>
                  <a:pt x="1279218" y="2180686"/>
                  <a:pt x="1322890" y="2105271"/>
                  <a:pt x="1188393" y="2141956"/>
                </a:cubicBezTo>
                <a:cubicBezTo>
                  <a:pt x="1053896" y="2178641"/>
                  <a:pt x="843463" y="2108145"/>
                  <a:pt x="617050" y="2141956"/>
                </a:cubicBezTo>
                <a:cubicBezTo>
                  <a:pt x="390637" y="2175767"/>
                  <a:pt x="144204" y="2124785"/>
                  <a:pt x="0" y="2141956"/>
                </a:cubicBezTo>
                <a:cubicBezTo>
                  <a:pt x="-15016" y="1948386"/>
                  <a:pt x="56218" y="1877450"/>
                  <a:pt x="0" y="1649306"/>
                </a:cubicBezTo>
                <a:cubicBezTo>
                  <a:pt x="-56218" y="1421162"/>
                  <a:pt x="13316" y="1300638"/>
                  <a:pt x="0" y="1113817"/>
                </a:cubicBezTo>
                <a:cubicBezTo>
                  <a:pt x="-13316" y="926996"/>
                  <a:pt x="32251" y="763309"/>
                  <a:pt x="0" y="599748"/>
                </a:cubicBezTo>
                <a:cubicBezTo>
                  <a:pt x="-32251" y="436187"/>
                  <a:pt x="26146" y="271029"/>
                  <a:pt x="0" y="0"/>
                </a:cubicBezTo>
                <a:close/>
              </a:path>
            </a:pathLst>
          </a:custGeom>
          <a:solidFill>
            <a:schemeClr val="accent1"/>
          </a:solidFill>
          <a:ln w="57150">
            <a:solidFill>
              <a:schemeClr val="accent1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 sd="3504069084">
                  <ask:type>
                    <ask:lineSketchScribble/>
                  </ask:type>
                </ask:lineSketchStyleProps>
              </a:ext>
            </a:extLst>
          </a:ln>
        </p:spPr>
        <p:txBody>
          <a:bodyPr>
            <a:normAutofit/>
          </a:bodyPr>
          <a:lstStyle/>
          <a:p>
            <a:pPr algn="ctr"/>
            <a:r>
              <a:rPr lang="ru-RU" sz="3600" b="1" spc="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ПРИЁМЫ ФОРМИРОВАНИЯ ЧИТАТЕЛЬСКОЙ ГРАМОТНОСТИ </a:t>
            </a:r>
            <a:br>
              <a:rPr lang="ru-RU" sz="3600" b="1" spc="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spc="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УРОКАХ </a:t>
            </a:r>
            <a:br>
              <a:rPr lang="ru-RU" sz="3600" b="1" spc="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spc="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РУССКОГО ЯЗЫКА И ЛИТЕРАТУРЫ</a:t>
            </a:r>
            <a:endParaRPr lang="ru-RU" sz="54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4" grpId="0" animBg="1"/>
      <p:bldP spid="7" grpId="0" animBg="1"/>
      <p:bldP spid="1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6834F7-D761-B4DD-2E99-1128726B67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: фигура 16">
            <a:extLst>
              <a:ext uri="{FF2B5EF4-FFF2-40B4-BE49-F238E27FC236}">
                <a16:creationId xmlns:a16="http://schemas.microsoft.com/office/drawing/2014/main" id="{EBF933B8-FE87-0B58-F063-6FBDA2893E55}"/>
              </a:ext>
            </a:extLst>
          </p:cNvPr>
          <p:cNvSpPr/>
          <p:nvPr/>
        </p:nvSpPr>
        <p:spPr bwMode="auto">
          <a:xfrm flipH="1">
            <a:off x="-1063252" y="158588"/>
            <a:ext cx="13255252" cy="1991921"/>
          </a:xfrm>
          <a:custGeom>
            <a:avLst/>
            <a:gdLst>
              <a:gd name="connsiteX0" fmla="*/ 3460955 w 3460955"/>
              <a:gd name="connsiteY0" fmla="*/ 275948 h 345014"/>
              <a:gd name="connsiteX1" fmla="*/ 2222090 w 3460955"/>
              <a:gd name="connsiteY1" fmla="*/ 645 h 345014"/>
              <a:gd name="connsiteX2" fmla="*/ 491613 w 3460955"/>
              <a:gd name="connsiteY2" fmla="*/ 344774 h 345014"/>
              <a:gd name="connsiteX3" fmla="*/ 0 w 3460955"/>
              <a:gd name="connsiteY3" fmla="*/ 59639 h 345014"/>
              <a:gd name="connsiteX4" fmla="*/ 0 w 3460955"/>
              <a:gd name="connsiteY4" fmla="*/ 59639 h 345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60955" h="345014">
                <a:moveTo>
                  <a:pt x="3460955" y="275948"/>
                </a:moveTo>
                <a:cubicBezTo>
                  <a:pt x="3088967" y="132561"/>
                  <a:pt x="2716980" y="-10826"/>
                  <a:pt x="2222090" y="645"/>
                </a:cubicBezTo>
                <a:cubicBezTo>
                  <a:pt x="1727200" y="12116"/>
                  <a:pt x="861961" y="334942"/>
                  <a:pt x="491613" y="344774"/>
                </a:cubicBezTo>
                <a:cubicBezTo>
                  <a:pt x="121265" y="354606"/>
                  <a:pt x="0" y="59639"/>
                  <a:pt x="0" y="59639"/>
                </a:cubicBezTo>
                <a:lnTo>
                  <a:pt x="0" y="59639"/>
                </a:ln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олилиния: фигура 16">
            <a:extLst>
              <a:ext uri="{FF2B5EF4-FFF2-40B4-BE49-F238E27FC236}">
                <a16:creationId xmlns:a16="http://schemas.microsoft.com/office/drawing/2014/main" id="{B905A70B-724C-50D6-BD1A-0D7FAE805E1E}"/>
              </a:ext>
            </a:extLst>
          </p:cNvPr>
          <p:cNvSpPr/>
          <p:nvPr/>
        </p:nvSpPr>
        <p:spPr bwMode="auto">
          <a:xfrm flipH="1">
            <a:off x="-306796" y="429106"/>
            <a:ext cx="13023305" cy="1247959"/>
          </a:xfrm>
          <a:custGeom>
            <a:avLst/>
            <a:gdLst>
              <a:gd name="connsiteX0" fmla="*/ 3460955 w 3460955"/>
              <a:gd name="connsiteY0" fmla="*/ 275948 h 345014"/>
              <a:gd name="connsiteX1" fmla="*/ 2222090 w 3460955"/>
              <a:gd name="connsiteY1" fmla="*/ 645 h 345014"/>
              <a:gd name="connsiteX2" fmla="*/ 491613 w 3460955"/>
              <a:gd name="connsiteY2" fmla="*/ 344774 h 345014"/>
              <a:gd name="connsiteX3" fmla="*/ 0 w 3460955"/>
              <a:gd name="connsiteY3" fmla="*/ 59639 h 345014"/>
              <a:gd name="connsiteX4" fmla="*/ 0 w 3460955"/>
              <a:gd name="connsiteY4" fmla="*/ 59639 h 345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60955" h="345014">
                <a:moveTo>
                  <a:pt x="3460955" y="275948"/>
                </a:moveTo>
                <a:cubicBezTo>
                  <a:pt x="3088967" y="132561"/>
                  <a:pt x="2716980" y="-10826"/>
                  <a:pt x="2222090" y="645"/>
                </a:cubicBezTo>
                <a:cubicBezTo>
                  <a:pt x="1727200" y="12116"/>
                  <a:pt x="861961" y="334942"/>
                  <a:pt x="491613" y="344774"/>
                </a:cubicBezTo>
                <a:cubicBezTo>
                  <a:pt x="121265" y="354606"/>
                  <a:pt x="0" y="59639"/>
                  <a:pt x="0" y="59639"/>
                </a:cubicBezTo>
                <a:lnTo>
                  <a:pt x="0" y="59639"/>
                </a:lnTo>
              </a:path>
            </a:pathLst>
          </a:cu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D4552F1-B729-788B-70B3-FB428A5F64CE}"/>
              </a:ext>
            </a:extLst>
          </p:cNvPr>
          <p:cNvSpPr/>
          <p:nvPr/>
        </p:nvSpPr>
        <p:spPr bwMode="auto">
          <a:xfrm>
            <a:off x="11567840" y="6709388"/>
            <a:ext cx="360000" cy="36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BA20AEE7-21F6-BDCC-76ED-3D73E755D34B}"/>
              </a:ext>
            </a:extLst>
          </p:cNvPr>
          <p:cNvSpPr/>
          <p:nvPr/>
        </p:nvSpPr>
        <p:spPr>
          <a:xfrm>
            <a:off x="2104341" y="312374"/>
            <a:ext cx="7983317" cy="1421988"/>
          </a:xfrm>
          <a:custGeom>
            <a:avLst/>
            <a:gdLst>
              <a:gd name="connsiteX0" fmla="*/ 0 w 7983317"/>
              <a:gd name="connsiteY0" fmla="*/ 710994 h 1421988"/>
              <a:gd name="connsiteX1" fmla="*/ 710994 w 7983317"/>
              <a:gd name="connsiteY1" fmla="*/ 0 h 1421988"/>
              <a:gd name="connsiteX2" fmla="*/ 1367127 w 7983317"/>
              <a:gd name="connsiteY2" fmla="*/ 0 h 1421988"/>
              <a:gd name="connsiteX3" fmla="*/ 2154486 w 7983317"/>
              <a:gd name="connsiteY3" fmla="*/ 0 h 1421988"/>
              <a:gd name="connsiteX4" fmla="*/ 2613779 w 7983317"/>
              <a:gd name="connsiteY4" fmla="*/ 0 h 1421988"/>
              <a:gd name="connsiteX5" fmla="*/ 3269912 w 7983317"/>
              <a:gd name="connsiteY5" fmla="*/ 0 h 1421988"/>
              <a:gd name="connsiteX6" fmla="*/ 3729205 w 7983317"/>
              <a:gd name="connsiteY6" fmla="*/ 0 h 1421988"/>
              <a:gd name="connsiteX7" fmla="*/ 4254112 w 7983317"/>
              <a:gd name="connsiteY7" fmla="*/ 0 h 1421988"/>
              <a:gd name="connsiteX8" fmla="*/ 5041471 w 7983317"/>
              <a:gd name="connsiteY8" fmla="*/ 0 h 1421988"/>
              <a:gd name="connsiteX9" fmla="*/ 5697604 w 7983317"/>
              <a:gd name="connsiteY9" fmla="*/ 0 h 1421988"/>
              <a:gd name="connsiteX10" fmla="*/ 6156897 w 7983317"/>
              <a:gd name="connsiteY10" fmla="*/ 0 h 1421988"/>
              <a:gd name="connsiteX11" fmla="*/ 6681803 w 7983317"/>
              <a:gd name="connsiteY11" fmla="*/ 0 h 1421988"/>
              <a:gd name="connsiteX12" fmla="*/ 7272323 w 7983317"/>
              <a:gd name="connsiteY12" fmla="*/ 0 h 1421988"/>
              <a:gd name="connsiteX13" fmla="*/ 7983317 w 7983317"/>
              <a:gd name="connsiteY13" fmla="*/ 710994 h 1421988"/>
              <a:gd name="connsiteX14" fmla="*/ 7983317 w 7983317"/>
              <a:gd name="connsiteY14" fmla="*/ 710994 h 1421988"/>
              <a:gd name="connsiteX15" fmla="*/ 7272323 w 7983317"/>
              <a:gd name="connsiteY15" fmla="*/ 1421988 h 1421988"/>
              <a:gd name="connsiteX16" fmla="*/ 6550577 w 7983317"/>
              <a:gd name="connsiteY16" fmla="*/ 1421988 h 1421988"/>
              <a:gd name="connsiteX17" fmla="*/ 5828831 w 7983317"/>
              <a:gd name="connsiteY17" fmla="*/ 1421988 h 1421988"/>
              <a:gd name="connsiteX18" fmla="*/ 5369538 w 7983317"/>
              <a:gd name="connsiteY18" fmla="*/ 1421988 h 1421988"/>
              <a:gd name="connsiteX19" fmla="*/ 4582178 w 7983317"/>
              <a:gd name="connsiteY19" fmla="*/ 1421988 h 1421988"/>
              <a:gd name="connsiteX20" fmla="*/ 3860432 w 7983317"/>
              <a:gd name="connsiteY20" fmla="*/ 1421988 h 1421988"/>
              <a:gd name="connsiteX21" fmla="*/ 3204299 w 7983317"/>
              <a:gd name="connsiteY21" fmla="*/ 1421988 h 1421988"/>
              <a:gd name="connsiteX22" fmla="*/ 2613779 w 7983317"/>
              <a:gd name="connsiteY22" fmla="*/ 1421988 h 1421988"/>
              <a:gd name="connsiteX23" fmla="*/ 2088873 w 7983317"/>
              <a:gd name="connsiteY23" fmla="*/ 1421988 h 1421988"/>
              <a:gd name="connsiteX24" fmla="*/ 1629580 w 7983317"/>
              <a:gd name="connsiteY24" fmla="*/ 1421988 h 1421988"/>
              <a:gd name="connsiteX25" fmla="*/ 710994 w 7983317"/>
              <a:gd name="connsiteY25" fmla="*/ 1421988 h 1421988"/>
              <a:gd name="connsiteX26" fmla="*/ 0 w 7983317"/>
              <a:gd name="connsiteY26" fmla="*/ 710994 h 1421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7983317" h="1421988" fill="none" extrusionOk="0">
                <a:moveTo>
                  <a:pt x="0" y="710994"/>
                </a:moveTo>
                <a:cubicBezTo>
                  <a:pt x="34141" y="232485"/>
                  <a:pt x="298969" y="57639"/>
                  <a:pt x="710994" y="0"/>
                </a:cubicBezTo>
                <a:cubicBezTo>
                  <a:pt x="1015966" y="-29759"/>
                  <a:pt x="1159173" y="-23956"/>
                  <a:pt x="1367127" y="0"/>
                </a:cubicBezTo>
                <a:cubicBezTo>
                  <a:pt x="1575081" y="23956"/>
                  <a:pt x="1811192" y="12275"/>
                  <a:pt x="2154486" y="0"/>
                </a:cubicBezTo>
                <a:cubicBezTo>
                  <a:pt x="2497780" y="-12275"/>
                  <a:pt x="2502759" y="21424"/>
                  <a:pt x="2613779" y="0"/>
                </a:cubicBezTo>
                <a:cubicBezTo>
                  <a:pt x="2724799" y="-21424"/>
                  <a:pt x="2949394" y="-5116"/>
                  <a:pt x="3269912" y="0"/>
                </a:cubicBezTo>
                <a:cubicBezTo>
                  <a:pt x="3590430" y="5116"/>
                  <a:pt x="3608589" y="-6856"/>
                  <a:pt x="3729205" y="0"/>
                </a:cubicBezTo>
                <a:cubicBezTo>
                  <a:pt x="3849821" y="6856"/>
                  <a:pt x="4142285" y="-8822"/>
                  <a:pt x="4254112" y="0"/>
                </a:cubicBezTo>
                <a:cubicBezTo>
                  <a:pt x="4365939" y="8822"/>
                  <a:pt x="4742341" y="35603"/>
                  <a:pt x="5041471" y="0"/>
                </a:cubicBezTo>
                <a:cubicBezTo>
                  <a:pt x="5340601" y="-35603"/>
                  <a:pt x="5383302" y="-26302"/>
                  <a:pt x="5697604" y="0"/>
                </a:cubicBezTo>
                <a:cubicBezTo>
                  <a:pt x="6011906" y="26302"/>
                  <a:pt x="6020329" y="19042"/>
                  <a:pt x="6156897" y="0"/>
                </a:cubicBezTo>
                <a:cubicBezTo>
                  <a:pt x="6293465" y="-19042"/>
                  <a:pt x="6422357" y="-12471"/>
                  <a:pt x="6681803" y="0"/>
                </a:cubicBezTo>
                <a:cubicBezTo>
                  <a:pt x="6941249" y="12471"/>
                  <a:pt x="7073052" y="-5968"/>
                  <a:pt x="7272323" y="0"/>
                </a:cubicBezTo>
                <a:cubicBezTo>
                  <a:pt x="7666072" y="37676"/>
                  <a:pt x="7999516" y="307080"/>
                  <a:pt x="7983317" y="710994"/>
                </a:cubicBezTo>
                <a:lnTo>
                  <a:pt x="7983317" y="710994"/>
                </a:lnTo>
                <a:cubicBezTo>
                  <a:pt x="8019655" y="1066635"/>
                  <a:pt x="7584130" y="1405134"/>
                  <a:pt x="7272323" y="1421988"/>
                </a:cubicBezTo>
                <a:cubicBezTo>
                  <a:pt x="6962301" y="1430331"/>
                  <a:pt x="6793892" y="1393862"/>
                  <a:pt x="6550577" y="1421988"/>
                </a:cubicBezTo>
                <a:cubicBezTo>
                  <a:pt x="6307262" y="1450114"/>
                  <a:pt x="6045570" y="1450589"/>
                  <a:pt x="5828831" y="1421988"/>
                </a:cubicBezTo>
                <a:cubicBezTo>
                  <a:pt x="5612092" y="1393387"/>
                  <a:pt x="5461611" y="1425081"/>
                  <a:pt x="5369538" y="1421988"/>
                </a:cubicBezTo>
                <a:cubicBezTo>
                  <a:pt x="5277465" y="1418895"/>
                  <a:pt x="4802428" y="1437988"/>
                  <a:pt x="4582178" y="1421988"/>
                </a:cubicBezTo>
                <a:cubicBezTo>
                  <a:pt x="4361928" y="1405988"/>
                  <a:pt x="4053961" y="1421332"/>
                  <a:pt x="3860432" y="1421988"/>
                </a:cubicBezTo>
                <a:cubicBezTo>
                  <a:pt x="3666903" y="1422644"/>
                  <a:pt x="3480757" y="1427901"/>
                  <a:pt x="3204299" y="1421988"/>
                </a:cubicBezTo>
                <a:cubicBezTo>
                  <a:pt x="2927841" y="1416075"/>
                  <a:pt x="2813048" y="1426697"/>
                  <a:pt x="2613779" y="1421988"/>
                </a:cubicBezTo>
                <a:cubicBezTo>
                  <a:pt x="2414510" y="1417279"/>
                  <a:pt x="2230444" y="1411702"/>
                  <a:pt x="2088873" y="1421988"/>
                </a:cubicBezTo>
                <a:cubicBezTo>
                  <a:pt x="1947302" y="1432274"/>
                  <a:pt x="1845337" y="1431246"/>
                  <a:pt x="1629580" y="1421988"/>
                </a:cubicBezTo>
                <a:cubicBezTo>
                  <a:pt x="1413823" y="1412730"/>
                  <a:pt x="1101117" y="1408161"/>
                  <a:pt x="710994" y="1421988"/>
                </a:cubicBezTo>
                <a:cubicBezTo>
                  <a:pt x="310570" y="1413502"/>
                  <a:pt x="-45836" y="1140797"/>
                  <a:pt x="0" y="710994"/>
                </a:cubicBezTo>
                <a:close/>
              </a:path>
              <a:path w="7983317" h="1421988" stroke="0" extrusionOk="0">
                <a:moveTo>
                  <a:pt x="0" y="710994"/>
                </a:moveTo>
                <a:cubicBezTo>
                  <a:pt x="28715" y="350956"/>
                  <a:pt x="275902" y="-14629"/>
                  <a:pt x="710994" y="0"/>
                </a:cubicBezTo>
                <a:cubicBezTo>
                  <a:pt x="893479" y="17197"/>
                  <a:pt x="1197696" y="32312"/>
                  <a:pt x="1367127" y="0"/>
                </a:cubicBezTo>
                <a:cubicBezTo>
                  <a:pt x="1536558" y="-32312"/>
                  <a:pt x="1807111" y="-32517"/>
                  <a:pt x="2023260" y="0"/>
                </a:cubicBezTo>
                <a:cubicBezTo>
                  <a:pt x="2239409" y="32517"/>
                  <a:pt x="2571888" y="23331"/>
                  <a:pt x="2745006" y="0"/>
                </a:cubicBezTo>
                <a:cubicBezTo>
                  <a:pt x="2918124" y="-23331"/>
                  <a:pt x="2976213" y="1350"/>
                  <a:pt x="3204299" y="0"/>
                </a:cubicBezTo>
                <a:cubicBezTo>
                  <a:pt x="3432385" y="-1350"/>
                  <a:pt x="3736205" y="6864"/>
                  <a:pt x="3926045" y="0"/>
                </a:cubicBezTo>
                <a:cubicBezTo>
                  <a:pt x="4115885" y="-6864"/>
                  <a:pt x="4328226" y="-5079"/>
                  <a:pt x="4582178" y="0"/>
                </a:cubicBezTo>
                <a:cubicBezTo>
                  <a:pt x="4836130" y="5079"/>
                  <a:pt x="5053350" y="28814"/>
                  <a:pt x="5303924" y="0"/>
                </a:cubicBezTo>
                <a:cubicBezTo>
                  <a:pt x="5554498" y="-28814"/>
                  <a:pt x="5714041" y="-24373"/>
                  <a:pt x="5828831" y="0"/>
                </a:cubicBezTo>
                <a:cubicBezTo>
                  <a:pt x="5943621" y="24373"/>
                  <a:pt x="6260610" y="23929"/>
                  <a:pt x="6419350" y="0"/>
                </a:cubicBezTo>
                <a:cubicBezTo>
                  <a:pt x="6578090" y="-23929"/>
                  <a:pt x="6859623" y="1195"/>
                  <a:pt x="7272323" y="0"/>
                </a:cubicBezTo>
                <a:cubicBezTo>
                  <a:pt x="7654002" y="-4601"/>
                  <a:pt x="8021157" y="369643"/>
                  <a:pt x="7983317" y="710994"/>
                </a:cubicBezTo>
                <a:lnTo>
                  <a:pt x="7983317" y="710994"/>
                </a:lnTo>
                <a:cubicBezTo>
                  <a:pt x="7947158" y="1125095"/>
                  <a:pt x="7584348" y="1442645"/>
                  <a:pt x="7272323" y="1421988"/>
                </a:cubicBezTo>
                <a:cubicBezTo>
                  <a:pt x="7052930" y="1419010"/>
                  <a:pt x="6765890" y="1430163"/>
                  <a:pt x="6550577" y="1421988"/>
                </a:cubicBezTo>
                <a:cubicBezTo>
                  <a:pt x="6335264" y="1413813"/>
                  <a:pt x="5992467" y="1390129"/>
                  <a:pt x="5763217" y="1421988"/>
                </a:cubicBezTo>
                <a:cubicBezTo>
                  <a:pt x="5533967" y="1453847"/>
                  <a:pt x="5299523" y="1443433"/>
                  <a:pt x="4975858" y="1421988"/>
                </a:cubicBezTo>
                <a:cubicBezTo>
                  <a:pt x="4652193" y="1400543"/>
                  <a:pt x="4736953" y="1417856"/>
                  <a:pt x="4516565" y="1421988"/>
                </a:cubicBezTo>
                <a:cubicBezTo>
                  <a:pt x="4296177" y="1426120"/>
                  <a:pt x="4018509" y="1426097"/>
                  <a:pt x="3794819" y="1421988"/>
                </a:cubicBezTo>
                <a:cubicBezTo>
                  <a:pt x="3571129" y="1417879"/>
                  <a:pt x="3533453" y="1401827"/>
                  <a:pt x="3335526" y="1421988"/>
                </a:cubicBezTo>
                <a:cubicBezTo>
                  <a:pt x="3137599" y="1442149"/>
                  <a:pt x="3032506" y="1438287"/>
                  <a:pt x="2745006" y="1421988"/>
                </a:cubicBezTo>
                <a:cubicBezTo>
                  <a:pt x="2457506" y="1405689"/>
                  <a:pt x="2323871" y="1440072"/>
                  <a:pt x="2154486" y="1421988"/>
                </a:cubicBezTo>
                <a:cubicBezTo>
                  <a:pt x="1985101" y="1403904"/>
                  <a:pt x="1712555" y="1398594"/>
                  <a:pt x="1498353" y="1421988"/>
                </a:cubicBezTo>
                <a:cubicBezTo>
                  <a:pt x="1284151" y="1445382"/>
                  <a:pt x="1097636" y="1407162"/>
                  <a:pt x="710994" y="1421988"/>
                </a:cubicBezTo>
                <a:cubicBezTo>
                  <a:pt x="338773" y="1408715"/>
                  <a:pt x="-45215" y="1072315"/>
                  <a:pt x="0" y="710994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1905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584875367">
                  <a:prstGeom prst="roundRect">
                    <a:avLst>
                      <a:gd name="adj" fmla="val 50000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«Творческая работа»</a:t>
            </a:r>
          </a:p>
        </p:txBody>
      </p:sp>
      <p:pic>
        <p:nvPicPr>
          <p:cNvPr id="5" name="Объект 3">
            <a:extLst>
              <a:ext uri="{FF2B5EF4-FFF2-40B4-BE49-F238E27FC236}">
                <a16:creationId xmlns:a16="http://schemas.microsoft.com/office/drawing/2014/main" id="{800F6FFB-21D4-1587-8C70-355A30BCC3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481" y="1824918"/>
            <a:ext cx="3921720" cy="47447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Объект 3">
            <a:extLst>
              <a:ext uri="{FF2B5EF4-FFF2-40B4-BE49-F238E27FC236}">
                <a16:creationId xmlns:a16="http://schemas.microsoft.com/office/drawing/2014/main" id="{0CEC27EA-841D-0814-2646-CB7CF5C92D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26801" y="1803773"/>
            <a:ext cx="3839676" cy="49056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72EB586-AAC1-0498-B9BE-D7C626AF0D32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 l="8992" t="23327" r="64840" b="10102"/>
          <a:stretch>
            <a:fillRect/>
          </a:stretch>
        </p:blipFill>
        <p:spPr bwMode="auto">
          <a:xfrm>
            <a:off x="4335517" y="1656306"/>
            <a:ext cx="3520964" cy="50431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979743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19EEEF-4EB0-5BB7-D4F2-E89EC62763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E64C3673-09C3-E1CF-B297-09909F84FDF1}"/>
              </a:ext>
            </a:extLst>
          </p:cNvPr>
          <p:cNvSpPr txBox="1">
            <a:spLocks/>
          </p:cNvSpPr>
          <p:nvPr/>
        </p:nvSpPr>
        <p:spPr>
          <a:xfrm>
            <a:off x="9289915" y="758758"/>
            <a:ext cx="2961795" cy="5350330"/>
          </a:xfrm>
          <a:prstGeom prst="rect">
            <a:avLst/>
          </a:prstGeom>
          <a:solidFill>
            <a:schemeClr val="accent1"/>
          </a:solidFill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900" kern="1200" spc="-10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5400" dirty="0">
              <a:solidFill>
                <a:schemeClr val="tx1"/>
              </a:solidFill>
            </a:endParaRPr>
          </a:p>
        </p:txBody>
      </p:sp>
      <p:sp>
        <p:nvSpPr>
          <p:cNvPr id="9" name="Полилиния: фигура 16">
            <a:extLst>
              <a:ext uri="{FF2B5EF4-FFF2-40B4-BE49-F238E27FC236}">
                <a16:creationId xmlns:a16="http://schemas.microsoft.com/office/drawing/2014/main" id="{9C566C1E-9013-8EC5-8500-15B838F77708}"/>
              </a:ext>
            </a:extLst>
          </p:cNvPr>
          <p:cNvSpPr/>
          <p:nvPr/>
        </p:nvSpPr>
        <p:spPr bwMode="auto">
          <a:xfrm rot="18291055" flipH="1">
            <a:off x="7194699" y="1858413"/>
            <a:ext cx="6083663" cy="1991921"/>
          </a:xfrm>
          <a:custGeom>
            <a:avLst/>
            <a:gdLst>
              <a:gd name="connsiteX0" fmla="*/ 3460955 w 3460955"/>
              <a:gd name="connsiteY0" fmla="*/ 275948 h 345014"/>
              <a:gd name="connsiteX1" fmla="*/ 2222090 w 3460955"/>
              <a:gd name="connsiteY1" fmla="*/ 645 h 345014"/>
              <a:gd name="connsiteX2" fmla="*/ 491613 w 3460955"/>
              <a:gd name="connsiteY2" fmla="*/ 344774 h 345014"/>
              <a:gd name="connsiteX3" fmla="*/ 0 w 3460955"/>
              <a:gd name="connsiteY3" fmla="*/ 59639 h 345014"/>
              <a:gd name="connsiteX4" fmla="*/ 0 w 3460955"/>
              <a:gd name="connsiteY4" fmla="*/ 59639 h 345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60955" h="345014">
                <a:moveTo>
                  <a:pt x="3460955" y="275948"/>
                </a:moveTo>
                <a:cubicBezTo>
                  <a:pt x="3088967" y="132561"/>
                  <a:pt x="2716980" y="-10826"/>
                  <a:pt x="2222090" y="645"/>
                </a:cubicBezTo>
                <a:cubicBezTo>
                  <a:pt x="1727200" y="12116"/>
                  <a:pt x="861961" y="334942"/>
                  <a:pt x="491613" y="344774"/>
                </a:cubicBezTo>
                <a:cubicBezTo>
                  <a:pt x="121265" y="354606"/>
                  <a:pt x="0" y="59639"/>
                  <a:pt x="0" y="59639"/>
                </a:cubicBezTo>
                <a:lnTo>
                  <a:pt x="0" y="59639"/>
                </a:lnTo>
              </a:path>
            </a:pathLst>
          </a:custGeom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олилиния: фигура 2">
            <a:extLst>
              <a:ext uri="{FF2B5EF4-FFF2-40B4-BE49-F238E27FC236}">
                <a16:creationId xmlns:a16="http://schemas.microsoft.com/office/drawing/2014/main" id="{62F96EFD-90AB-2D34-6B36-3ABEB5D46C52}"/>
              </a:ext>
            </a:extLst>
          </p:cNvPr>
          <p:cNvSpPr/>
          <p:nvPr/>
        </p:nvSpPr>
        <p:spPr bwMode="auto">
          <a:xfrm rot="18365012" flipH="1" flipV="1">
            <a:off x="7861500" y="4476326"/>
            <a:ext cx="5145412" cy="955676"/>
          </a:xfrm>
          <a:custGeom>
            <a:avLst/>
            <a:gdLst>
              <a:gd name="connsiteX0" fmla="*/ 3460955 w 3460955"/>
              <a:gd name="connsiteY0" fmla="*/ 275948 h 345014"/>
              <a:gd name="connsiteX1" fmla="*/ 2222090 w 3460955"/>
              <a:gd name="connsiteY1" fmla="*/ 645 h 345014"/>
              <a:gd name="connsiteX2" fmla="*/ 491613 w 3460955"/>
              <a:gd name="connsiteY2" fmla="*/ 344774 h 345014"/>
              <a:gd name="connsiteX3" fmla="*/ 0 w 3460955"/>
              <a:gd name="connsiteY3" fmla="*/ 59639 h 345014"/>
              <a:gd name="connsiteX4" fmla="*/ 0 w 3460955"/>
              <a:gd name="connsiteY4" fmla="*/ 59639 h 345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60955" h="345014">
                <a:moveTo>
                  <a:pt x="3460955" y="275948"/>
                </a:moveTo>
                <a:cubicBezTo>
                  <a:pt x="3088967" y="132561"/>
                  <a:pt x="2716980" y="-10826"/>
                  <a:pt x="2222090" y="645"/>
                </a:cubicBezTo>
                <a:cubicBezTo>
                  <a:pt x="1727200" y="12116"/>
                  <a:pt x="861961" y="334942"/>
                  <a:pt x="491613" y="344774"/>
                </a:cubicBezTo>
                <a:cubicBezTo>
                  <a:pt x="121265" y="354606"/>
                  <a:pt x="0" y="59639"/>
                  <a:pt x="0" y="59639"/>
                </a:cubicBezTo>
                <a:lnTo>
                  <a:pt x="0" y="59639"/>
                </a:lnTo>
              </a:path>
            </a:pathLst>
          </a:custGeom>
          <a:noFill/>
          <a:ln w="571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олилиния: фигура 16">
            <a:extLst>
              <a:ext uri="{FF2B5EF4-FFF2-40B4-BE49-F238E27FC236}">
                <a16:creationId xmlns:a16="http://schemas.microsoft.com/office/drawing/2014/main" id="{E522E84F-A8BE-299E-C2A2-9C384856F833}"/>
              </a:ext>
            </a:extLst>
          </p:cNvPr>
          <p:cNvSpPr/>
          <p:nvPr/>
        </p:nvSpPr>
        <p:spPr bwMode="auto">
          <a:xfrm rot="18291055" flipH="1">
            <a:off x="7483034" y="2035694"/>
            <a:ext cx="5977208" cy="1247959"/>
          </a:xfrm>
          <a:custGeom>
            <a:avLst/>
            <a:gdLst>
              <a:gd name="connsiteX0" fmla="*/ 3460955 w 3460955"/>
              <a:gd name="connsiteY0" fmla="*/ 275948 h 345014"/>
              <a:gd name="connsiteX1" fmla="*/ 2222090 w 3460955"/>
              <a:gd name="connsiteY1" fmla="*/ 645 h 345014"/>
              <a:gd name="connsiteX2" fmla="*/ 491613 w 3460955"/>
              <a:gd name="connsiteY2" fmla="*/ 344774 h 345014"/>
              <a:gd name="connsiteX3" fmla="*/ 0 w 3460955"/>
              <a:gd name="connsiteY3" fmla="*/ 59639 h 345014"/>
              <a:gd name="connsiteX4" fmla="*/ 0 w 3460955"/>
              <a:gd name="connsiteY4" fmla="*/ 59639 h 345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60955" h="345014">
                <a:moveTo>
                  <a:pt x="3460955" y="275948"/>
                </a:moveTo>
                <a:cubicBezTo>
                  <a:pt x="3088967" y="132561"/>
                  <a:pt x="2716980" y="-10826"/>
                  <a:pt x="2222090" y="645"/>
                </a:cubicBezTo>
                <a:cubicBezTo>
                  <a:pt x="1727200" y="12116"/>
                  <a:pt x="861961" y="334942"/>
                  <a:pt x="491613" y="344774"/>
                </a:cubicBezTo>
                <a:cubicBezTo>
                  <a:pt x="121265" y="354606"/>
                  <a:pt x="0" y="59639"/>
                  <a:pt x="0" y="59639"/>
                </a:cubicBezTo>
                <a:lnTo>
                  <a:pt x="0" y="59639"/>
                </a:lnTo>
              </a:path>
            </a:pathLst>
          </a:custGeom>
          <a:noFill/>
          <a:ln w="571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Полилиния: фигура 2">
            <a:extLst>
              <a:ext uri="{FF2B5EF4-FFF2-40B4-BE49-F238E27FC236}">
                <a16:creationId xmlns:a16="http://schemas.microsoft.com/office/drawing/2014/main" id="{AC311589-9D50-AD56-4593-7664B3AB2E7E}"/>
              </a:ext>
            </a:extLst>
          </p:cNvPr>
          <p:cNvSpPr/>
          <p:nvPr/>
        </p:nvSpPr>
        <p:spPr bwMode="auto">
          <a:xfrm rot="18365012" flipH="1" flipV="1">
            <a:off x="7805074" y="4196870"/>
            <a:ext cx="5293388" cy="1685174"/>
          </a:xfrm>
          <a:custGeom>
            <a:avLst/>
            <a:gdLst>
              <a:gd name="connsiteX0" fmla="*/ 3460955 w 3460955"/>
              <a:gd name="connsiteY0" fmla="*/ 275948 h 345014"/>
              <a:gd name="connsiteX1" fmla="*/ 2222090 w 3460955"/>
              <a:gd name="connsiteY1" fmla="*/ 645 h 345014"/>
              <a:gd name="connsiteX2" fmla="*/ 491613 w 3460955"/>
              <a:gd name="connsiteY2" fmla="*/ 344774 h 345014"/>
              <a:gd name="connsiteX3" fmla="*/ 0 w 3460955"/>
              <a:gd name="connsiteY3" fmla="*/ 59639 h 345014"/>
              <a:gd name="connsiteX4" fmla="*/ 0 w 3460955"/>
              <a:gd name="connsiteY4" fmla="*/ 59639 h 345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60955" h="345014">
                <a:moveTo>
                  <a:pt x="3460955" y="275948"/>
                </a:moveTo>
                <a:cubicBezTo>
                  <a:pt x="3088967" y="132561"/>
                  <a:pt x="2716980" y="-10826"/>
                  <a:pt x="2222090" y="645"/>
                </a:cubicBezTo>
                <a:cubicBezTo>
                  <a:pt x="1727200" y="12116"/>
                  <a:pt x="861961" y="334942"/>
                  <a:pt x="491613" y="344774"/>
                </a:cubicBezTo>
                <a:cubicBezTo>
                  <a:pt x="121265" y="354606"/>
                  <a:pt x="0" y="59639"/>
                  <a:pt x="0" y="59639"/>
                </a:cubicBezTo>
                <a:lnTo>
                  <a:pt x="0" y="59639"/>
                </a:lnTo>
              </a:path>
            </a:pathLst>
          </a:custGeom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056" name="Picture 8" descr="Picture background">
            <a:extLst>
              <a:ext uri="{FF2B5EF4-FFF2-40B4-BE49-F238E27FC236}">
                <a16:creationId xmlns:a16="http://schemas.microsoft.com/office/drawing/2014/main" id="{AA7FD58C-CFCA-75DF-E628-B0A241661A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68" y="892051"/>
            <a:ext cx="9151210" cy="5073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2C5E22-F48C-8FE5-D052-5C608DA57B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0" y="2358022"/>
            <a:ext cx="9141482" cy="2141956"/>
          </a:xfrm>
          <a:solidFill>
            <a:schemeClr val="accent1"/>
          </a:solidFill>
        </p:spPr>
        <p:txBody>
          <a:bodyPr>
            <a:normAutofit/>
          </a:bodyPr>
          <a:lstStyle/>
          <a:p>
            <a:pPr algn="ctr"/>
            <a:r>
              <a:rPr lang="ru-RU" sz="3600" b="1" spc="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ПРИЁМЫ ФОРМИРОВАНИЯ ЧИТАТЕЛЬСКОЙ ГРАМОТНОСТИ </a:t>
            </a:r>
            <a:br>
              <a:rPr lang="ru-RU" sz="3600" b="1" spc="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spc="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УРОКАХ </a:t>
            </a:r>
            <a:br>
              <a:rPr lang="ru-RU" sz="3600" b="1" spc="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spc="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РУССКОГО ЯЗЫКА И ЛИТЕРАТУРЫ</a:t>
            </a:r>
            <a:endParaRPr lang="ru-RU" sz="54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32351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4" grpId="0" animBg="1"/>
      <p:bldP spid="7" grpId="0" animBg="1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олилиния: фигура 19">
            <a:extLst>
              <a:ext uri="{FF2B5EF4-FFF2-40B4-BE49-F238E27FC236}">
                <a16:creationId xmlns:a16="http://schemas.microsoft.com/office/drawing/2014/main" id="{D9CC1823-9950-B309-A75B-88F381F887F1}"/>
              </a:ext>
            </a:extLst>
          </p:cNvPr>
          <p:cNvSpPr/>
          <p:nvPr/>
        </p:nvSpPr>
        <p:spPr bwMode="auto">
          <a:xfrm rot="5400000" flipH="1" flipV="1">
            <a:off x="8270112" y="4341094"/>
            <a:ext cx="2204358" cy="856825"/>
          </a:xfrm>
          <a:custGeom>
            <a:avLst/>
            <a:gdLst>
              <a:gd name="connsiteX0" fmla="*/ 3460955 w 3460955"/>
              <a:gd name="connsiteY0" fmla="*/ 275948 h 345014"/>
              <a:gd name="connsiteX1" fmla="*/ 2222090 w 3460955"/>
              <a:gd name="connsiteY1" fmla="*/ 645 h 345014"/>
              <a:gd name="connsiteX2" fmla="*/ 491613 w 3460955"/>
              <a:gd name="connsiteY2" fmla="*/ 344774 h 345014"/>
              <a:gd name="connsiteX3" fmla="*/ 0 w 3460955"/>
              <a:gd name="connsiteY3" fmla="*/ 59639 h 345014"/>
              <a:gd name="connsiteX4" fmla="*/ 0 w 3460955"/>
              <a:gd name="connsiteY4" fmla="*/ 59639 h 345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60955" h="345014">
                <a:moveTo>
                  <a:pt x="3460955" y="275948"/>
                </a:moveTo>
                <a:cubicBezTo>
                  <a:pt x="3088967" y="132561"/>
                  <a:pt x="2716980" y="-10826"/>
                  <a:pt x="2222090" y="645"/>
                </a:cubicBezTo>
                <a:cubicBezTo>
                  <a:pt x="1727200" y="12116"/>
                  <a:pt x="861961" y="334942"/>
                  <a:pt x="491613" y="344774"/>
                </a:cubicBezTo>
                <a:cubicBezTo>
                  <a:pt x="121265" y="354606"/>
                  <a:pt x="0" y="59639"/>
                  <a:pt x="0" y="59639"/>
                </a:cubicBezTo>
                <a:lnTo>
                  <a:pt x="0" y="59639"/>
                </a:lnTo>
              </a:path>
            </a:pathLst>
          </a:custGeom>
          <a:noFill/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олилиния: фигура 18">
            <a:extLst>
              <a:ext uri="{FF2B5EF4-FFF2-40B4-BE49-F238E27FC236}">
                <a16:creationId xmlns:a16="http://schemas.microsoft.com/office/drawing/2014/main" id="{2A32FCBF-EF79-1CE8-1BAA-B3177188E394}"/>
              </a:ext>
            </a:extLst>
          </p:cNvPr>
          <p:cNvSpPr/>
          <p:nvPr/>
        </p:nvSpPr>
        <p:spPr bwMode="auto">
          <a:xfrm rot="6336755" flipH="1">
            <a:off x="6909889" y="4319498"/>
            <a:ext cx="2204358" cy="750348"/>
          </a:xfrm>
          <a:custGeom>
            <a:avLst/>
            <a:gdLst>
              <a:gd name="connsiteX0" fmla="*/ 3460955 w 3460955"/>
              <a:gd name="connsiteY0" fmla="*/ 275948 h 345014"/>
              <a:gd name="connsiteX1" fmla="*/ 2222090 w 3460955"/>
              <a:gd name="connsiteY1" fmla="*/ 645 h 345014"/>
              <a:gd name="connsiteX2" fmla="*/ 491613 w 3460955"/>
              <a:gd name="connsiteY2" fmla="*/ 344774 h 345014"/>
              <a:gd name="connsiteX3" fmla="*/ 0 w 3460955"/>
              <a:gd name="connsiteY3" fmla="*/ 59639 h 345014"/>
              <a:gd name="connsiteX4" fmla="*/ 0 w 3460955"/>
              <a:gd name="connsiteY4" fmla="*/ 59639 h 345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60955" h="345014">
                <a:moveTo>
                  <a:pt x="3460955" y="275948"/>
                </a:moveTo>
                <a:cubicBezTo>
                  <a:pt x="3088967" y="132561"/>
                  <a:pt x="2716980" y="-10826"/>
                  <a:pt x="2222090" y="645"/>
                </a:cubicBezTo>
                <a:cubicBezTo>
                  <a:pt x="1727200" y="12116"/>
                  <a:pt x="861961" y="334942"/>
                  <a:pt x="491613" y="344774"/>
                </a:cubicBezTo>
                <a:cubicBezTo>
                  <a:pt x="121265" y="354606"/>
                  <a:pt x="0" y="59639"/>
                  <a:pt x="0" y="59639"/>
                </a:cubicBezTo>
                <a:lnTo>
                  <a:pt x="0" y="59639"/>
                </a:lnTo>
              </a:path>
            </a:pathLst>
          </a:custGeom>
          <a:noFill/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Полилиния: фигура 17">
            <a:extLst>
              <a:ext uri="{FF2B5EF4-FFF2-40B4-BE49-F238E27FC236}">
                <a16:creationId xmlns:a16="http://schemas.microsoft.com/office/drawing/2014/main" id="{F7170424-8826-AF2F-BC27-226FDFF35520}"/>
              </a:ext>
            </a:extLst>
          </p:cNvPr>
          <p:cNvSpPr/>
          <p:nvPr/>
        </p:nvSpPr>
        <p:spPr bwMode="auto">
          <a:xfrm rot="5400000" flipH="1" flipV="1">
            <a:off x="9496699" y="3000585"/>
            <a:ext cx="2204358" cy="856825"/>
          </a:xfrm>
          <a:custGeom>
            <a:avLst/>
            <a:gdLst>
              <a:gd name="connsiteX0" fmla="*/ 3460955 w 3460955"/>
              <a:gd name="connsiteY0" fmla="*/ 275948 h 345014"/>
              <a:gd name="connsiteX1" fmla="*/ 2222090 w 3460955"/>
              <a:gd name="connsiteY1" fmla="*/ 645 h 345014"/>
              <a:gd name="connsiteX2" fmla="*/ 491613 w 3460955"/>
              <a:gd name="connsiteY2" fmla="*/ 344774 h 345014"/>
              <a:gd name="connsiteX3" fmla="*/ 0 w 3460955"/>
              <a:gd name="connsiteY3" fmla="*/ 59639 h 345014"/>
              <a:gd name="connsiteX4" fmla="*/ 0 w 3460955"/>
              <a:gd name="connsiteY4" fmla="*/ 59639 h 345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60955" h="345014">
                <a:moveTo>
                  <a:pt x="3460955" y="275948"/>
                </a:moveTo>
                <a:cubicBezTo>
                  <a:pt x="3088967" y="132561"/>
                  <a:pt x="2716980" y="-10826"/>
                  <a:pt x="2222090" y="645"/>
                </a:cubicBezTo>
                <a:cubicBezTo>
                  <a:pt x="1727200" y="12116"/>
                  <a:pt x="861961" y="334942"/>
                  <a:pt x="491613" y="344774"/>
                </a:cubicBezTo>
                <a:cubicBezTo>
                  <a:pt x="121265" y="354606"/>
                  <a:pt x="0" y="59639"/>
                  <a:pt x="0" y="59639"/>
                </a:cubicBezTo>
                <a:lnTo>
                  <a:pt x="0" y="59639"/>
                </a:lnTo>
              </a:path>
            </a:pathLst>
          </a:custGeom>
          <a:noFill/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олилиния: фигура 16">
            <a:extLst>
              <a:ext uri="{FF2B5EF4-FFF2-40B4-BE49-F238E27FC236}">
                <a16:creationId xmlns:a16="http://schemas.microsoft.com/office/drawing/2014/main" id="{6000C1D1-DB31-3CDA-8081-1EC0CC950B90}"/>
              </a:ext>
            </a:extLst>
          </p:cNvPr>
          <p:cNvSpPr/>
          <p:nvPr/>
        </p:nvSpPr>
        <p:spPr bwMode="auto">
          <a:xfrm rot="6921270" flipH="1" flipV="1">
            <a:off x="5862552" y="2958506"/>
            <a:ext cx="2204358" cy="856825"/>
          </a:xfrm>
          <a:custGeom>
            <a:avLst/>
            <a:gdLst>
              <a:gd name="connsiteX0" fmla="*/ 3460955 w 3460955"/>
              <a:gd name="connsiteY0" fmla="*/ 275948 h 345014"/>
              <a:gd name="connsiteX1" fmla="*/ 2222090 w 3460955"/>
              <a:gd name="connsiteY1" fmla="*/ 645 h 345014"/>
              <a:gd name="connsiteX2" fmla="*/ 491613 w 3460955"/>
              <a:gd name="connsiteY2" fmla="*/ 344774 h 345014"/>
              <a:gd name="connsiteX3" fmla="*/ 0 w 3460955"/>
              <a:gd name="connsiteY3" fmla="*/ 59639 h 345014"/>
              <a:gd name="connsiteX4" fmla="*/ 0 w 3460955"/>
              <a:gd name="connsiteY4" fmla="*/ 59639 h 345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60955" h="345014">
                <a:moveTo>
                  <a:pt x="3460955" y="275948"/>
                </a:moveTo>
                <a:cubicBezTo>
                  <a:pt x="3088967" y="132561"/>
                  <a:pt x="2716980" y="-10826"/>
                  <a:pt x="2222090" y="645"/>
                </a:cubicBezTo>
                <a:cubicBezTo>
                  <a:pt x="1727200" y="12116"/>
                  <a:pt x="861961" y="334942"/>
                  <a:pt x="491613" y="344774"/>
                </a:cubicBezTo>
                <a:cubicBezTo>
                  <a:pt x="121265" y="354606"/>
                  <a:pt x="0" y="59639"/>
                  <a:pt x="0" y="59639"/>
                </a:cubicBezTo>
                <a:lnTo>
                  <a:pt x="0" y="59639"/>
                </a:lnTo>
              </a:path>
            </a:pathLst>
          </a:custGeom>
          <a:noFill/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олилиния: фигура 16">
            <a:extLst>
              <a:ext uri="{FF2B5EF4-FFF2-40B4-BE49-F238E27FC236}">
                <a16:creationId xmlns:a16="http://schemas.microsoft.com/office/drawing/2014/main" id="{1FD31054-D942-8D70-F6E2-F202CE02BA21}"/>
              </a:ext>
            </a:extLst>
          </p:cNvPr>
          <p:cNvSpPr/>
          <p:nvPr/>
        </p:nvSpPr>
        <p:spPr bwMode="auto">
          <a:xfrm rot="16965965" flipH="1">
            <a:off x="-1935860" y="2542007"/>
            <a:ext cx="7599594" cy="1773982"/>
          </a:xfrm>
          <a:custGeom>
            <a:avLst/>
            <a:gdLst>
              <a:gd name="connsiteX0" fmla="*/ 3460955 w 3460955"/>
              <a:gd name="connsiteY0" fmla="*/ 275948 h 345014"/>
              <a:gd name="connsiteX1" fmla="*/ 2222090 w 3460955"/>
              <a:gd name="connsiteY1" fmla="*/ 645 h 345014"/>
              <a:gd name="connsiteX2" fmla="*/ 491613 w 3460955"/>
              <a:gd name="connsiteY2" fmla="*/ 344774 h 345014"/>
              <a:gd name="connsiteX3" fmla="*/ 0 w 3460955"/>
              <a:gd name="connsiteY3" fmla="*/ 59639 h 345014"/>
              <a:gd name="connsiteX4" fmla="*/ 0 w 3460955"/>
              <a:gd name="connsiteY4" fmla="*/ 59639 h 345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60955" h="345014">
                <a:moveTo>
                  <a:pt x="3460955" y="275948"/>
                </a:moveTo>
                <a:cubicBezTo>
                  <a:pt x="3088967" y="132561"/>
                  <a:pt x="2716980" y="-10826"/>
                  <a:pt x="2222090" y="645"/>
                </a:cubicBezTo>
                <a:cubicBezTo>
                  <a:pt x="1727200" y="12116"/>
                  <a:pt x="861961" y="334942"/>
                  <a:pt x="491613" y="344774"/>
                </a:cubicBezTo>
                <a:cubicBezTo>
                  <a:pt x="121265" y="354606"/>
                  <a:pt x="0" y="59639"/>
                  <a:pt x="0" y="59639"/>
                </a:cubicBezTo>
                <a:lnTo>
                  <a:pt x="0" y="59639"/>
                </a:lnTo>
              </a:path>
            </a:pathLst>
          </a:cu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олилиния: фигура 16">
            <a:extLst>
              <a:ext uri="{FF2B5EF4-FFF2-40B4-BE49-F238E27FC236}">
                <a16:creationId xmlns:a16="http://schemas.microsoft.com/office/drawing/2014/main" id="{DC6A5A51-098B-C6C7-3138-DC9FC50E0DD0}"/>
              </a:ext>
            </a:extLst>
          </p:cNvPr>
          <p:cNvSpPr/>
          <p:nvPr/>
        </p:nvSpPr>
        <p:spPr bwMode="auto">
          <a:xfrm rot="16965965" flipH="1">
            <a:off x="-2359056" y="2106479"/>
            <a:ext cx="7734944" cy="2831529"/>
          </a:xfrm>
          <a:custGeom>
            <a:avLst/>
            <a:gdLst>
              <a:gd name="connsiteX0" fmla="*/ 3460955 w 3460955"/>
              <a:gd name="connsiteY0" fmla="*/ 275948 h 345014"/>
              <a:gd name="connsiteX1" fmla="*/ 2222090 w 3460955"/>
              <a:gd name="connsiteY1" fmla="*/ 645 h 345014"/>
              <a:gd name="connsiteX2" fmla="*/ 491613 w 3460955"/>
              <a:gd name="connsiteY2" fmla="*/ 344774 h 345014"/>
              <a:gd name="connsiteX3" fmla="*/ 0 w 3460955"/>
              <a:gd name="connsiteY3" fmla="*/ 59639 h 345014"/>
              <a:gd name="connsiteX4" fmla="*/ 0 w 3460955"/>
              <a:gd name="connsiteY4" fmla="*/ 59639 h 345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60955" h="345014">
                <a:moveTo>
                  <a:pt x="3460955" y="275948"/>
                </a:moveTo>
                <a:cubicBezTo>
                  <a:pt x="3088967" y="132561"/>
                  <a:pt x="2716980" y="-10826"/>
                  <a:pt x="2222090" y="645"/>
                </a:cubicBezTo>
                <a:cubicBezTo>
                  <a:pt x="1727200" y="12116"/>
                  <a:pt x="861961" y="334942"/>
                  <a:pt x="491613" y="344774"/>
                </a:cubicBezTo>
                <a:cubicBezTo>
                  <a:pt x="121265" y="354606"/>
                  <a:pt x="0" y="59639"/>
                  <a:pt x="0" y="59639"/>
                </a:cubicBezTo>
                <a:lnTo>
                  <a:pt x="0" y="59639"/>
                </a:ln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9B32E698-F027-2F5D-7D6C-7238F3E072ED}"/>
              </a:ext>
            </a:extLst>
          </p:cNvPr>
          <p:cNvSpPr/>
          <p:nvPr/>
        </p:nvSpPr>
        <p:spPr>
          <a:xfrm>
            <a:off x="7073075" y="1061147"/>
            <a:ext cx="4151065" cy="808114"/>
          </a:xfrm>
          <a:custGeom>
            <a:avLst/>
            <a:gdLst>
              <a:gd name="connsiteX0" fmla="*/ 0 w 4151065"/>
              <a:gd name="connsiteY0" fmla="*/ 0 h 808114"/>
              <a:gd name="connsiteX1" fmla="*/ 0 w 4151065"/>
              <a:gd name="connsiteY1" fmla="*/ 0 h 808114"/>
              <a:gd name="connsiteX2" fmla="*/ 567312 w 4151065"/>
              <a:gd name="connsiteY2" fmla="*/ 0 h 808114"/>
              <a:gd name="connsiteX3" fmla="*/ 1134624 w 4151065"/>
              <a:gd name="connsiteY3" fmla="*/ 0 h 808114"/>
              <a:gd name="connsiteX4" fmla="*/ 1784958 w 4151065"/>
              <a:gd name="connsiteY4" fmla="*/ 0 h 808114"/>
              <a:gd name="connsiteX5" fmla="*/ 2435291 w 4151065"/>
              <a:gd name="connsiteY5" fmla="*/ 0 h 808114"/>
              <a:gd name="connsiteX6" fmla="*/ 3127136 w 4151065"/>
              <a:gd name="connsiteY6" fmla="*/ 0 h 808114"/>
              <a:gd name="connsiteX7" fmla="*/ 4151065 w 4151065"/>
              <a:gd name="connsiteY7" fmla="*/ 0 h 808114"/>
              <a:gd name="connsiteX8" fmla="*/ 4151065 w 4151065"/>
              <a:gd name="connsiteY8" fmla="*/ 0 h 808114"/>
              <a:gd name="connsiteX9" fmla="*/ 4151065 w 4151065"/>
              <a:gd name="connsiteY9" fmla="*/ 412138 h 808114"/>
              <a:gd name="connsiteX10" fmla="*/ 4151065 w 4151065"/>
              <a:gd name="connsiteY10" fmla="*/ 808114 h 808114"/>
              <a:gd name="connsiteX11" fmla="*/ 4151065 w 4151065"/>
              <a:gd name="connsiteY11" fmla="*/ 808114 h 808114"/>
              <a:gd name="connsiteX12" fmla="*/ 3459221 w 4151065"/>
              <a:gd name="connsiteY12" fmla="*/ 808114 h 808114"/>
              <a:gd name="connsiteX13" fmla="*/ 2684355 w 4151065"/>
              <a:gd name="connsiteY13" fmla="*/ 808114 h 808114"/>
              <a:gd name="connsiteX14" fmla="*/ 2117043 w 4151065"/>
              <a:gd name="connsiteY14" fmla="*/ 808114 h 808114"/>
              <a:gd name="connsiteX15" fmla="*/ 1425199 w 4151065"/>
              <a:gd name="connsiteY15" fmla="*/ 808114 h 808114"/>
              <a:gd name="connsiteX16" fmla="*/ 857887 w 4151065"/>
              <a:gd name="connsiteY16" fmla="*/ 808114 h 808114"/>
              <a:gd name="connsiteX17" fmla="*/ 0 w 4151065"/>
              <a:gd name="connsiteY17" fmla="*/ 808114 h 808114"/>
              <a:gd name="connsiteX18" fmla="*/ 0 w 4151065"/>
              <a:gd name="connsiteY18" fmla="*/ 808114 h 808114"/>
              <a:gd name="connsiteX19" fmla="*/ 0 w 4151065"/>
              <a:gd name="connsiteY19" fmla="*/ 387895 h 808114"/>
              <a:gd name="connsiteX20" fmla="*/ 0 w 4151065"/>
              <a:gd name="connsiteY20" fmla="*/ 0 h 808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151065" h="808114" fill="none" extrusionOk="0">
                <a:moveTo>
                  <a:pt x="0" y="0"/>
                </a:moveTo>
                <a:lnTo>
                  <a:pt x="0" y="0"/>
                </a:lnTo>
                <a:cubicBezTo>
                  <a:pt x="201119" y="25779"/>
                  <a:pt x="355434" y="6062"/>
                  <a:pt x="567312" y="0"/>
                </a:cubicBezTo>
                <a:cubicBezTo>
                  <a:pt x="779190" y="-6062"/>
                  <a:pt x="1009382" y="-8402"/>
                  <a:pt x="1134624" y="0"/>
                </a:cubicBezTo>
                <a:cubicBezTo>
                  <a:pt x="1259866" y="8402"/>
                  <a:pt x="1499769" y="29660"/>
                  <a:pt x="1784958" y="0"/>
                </a:cubicBezTo>
                <a:cubicBezTo>
                  <a:pt x="2070147" y="-29660"/>
                  <a:pt x="2146163" y="29210"/>
                  <a:pt x="2435291" y="0"/>
                </a:cubicBezTo>
                <a:cubicBezTo>
                  <a:pt x="2724419" y="-29210"/>
                  <a:pt x="2887935" y="-7974"/>
                  <a:pt x="3127136" y="0"/>
                </a:cubicBezTo>
                <a:cubicBezTo>
                  <a:pt x="3366338" y="7974"/>
                  <a:pt x="3794339" y="42597"/>
                  <a:pt x="4151065" y="0"/>
                </a:cubicBezTo>
                <a:lnTo>
                  <a:pt x="4151065" y="0"/>
                </a:lnTo>
                <a:cubicBezTo>
                  <a:pt x="4149401" y="153462"/>
                  <a:pt x="4145336" y="263017"/>
                  <a:pt x="4151065" y="412138"/>
                </a:cubicBezTo>
                <a:cubicBezTo>
                  <a:pt x="4156794" y="561259"/>
                  <a:pt x="4161588" y="642412"/>
                  <a:pt x="4151065" y="808114"/>
                </a:cubicBezTo>
                <a:lnTo>
                  <a:pt x="4151065" y="808114"/>
                </a:lnTo>
                <a:cubicBezTo>
                  <a:pt x="3874684" y="774419"/>
                  <a:pt x="3759518" y="794756"/>
                  <a:pt x="3459221" y="808114"/>
                </a:cubicBezTo>
                <a:cubicBezTo>
                  <a:pt x="3158924" y="821472"/>
                  <a:pt x="2853573" y="773983"/>
                  <a:pt x="2684355" y="808114"/>
                </a:cubicBezTo>
                <a:cubicBezTo>
                  <a:pt x="2515137" y="842245"/>
                  <a:pt x="2327904" y="798741"/>
                  <a:pt x="2117043" y="808114"/>
                </a:cubicBezTo>
                <a:cubicBezTo>
                  <a:pt x="1906182" y="817487"/>
                  <a:pt x="1570032" y="790404"/>
                  <a:pt x="1425199" y="808114"/>
                </a:cubicBezTo>
                <a:cubicBezTo>
                  <a:pt x="1280366" y="825824"/>
                  <a:pt x="1014285" y="804118"/>
                  <a:pt x="857887" y="808114"/>
                </a:cubicBezTo>
                <a:cubicBezTo>
                  <a:pt x="701489" y="812110"/>
                  <a:pt x="293256" y="810403"/>
                  <a:pt x="0" y="808114"/>
                </a:cubicBezTo>
                <a:lnTo>
                  <a:pt x="0" y="808114"/>
                </a:lnTo>
                <a:cubicBezTo>
                  <a:pt x="-12400" y="634085"/>
                  <a:pt x="9201" y="530870"/>
                  <a:pt x="0" y="387895"/>
                </a:cubicBezTo>
                <a:cubicBezTo>
                  <a:pt x="-9201" y="244920"/>
                  <a:pt x="-8294" y="191459"/>
                  <a:pt x="0" y="0"/>
                </a:cubicBezTo>
                <a:close/>
              </a:path>
              <a:path w="4151065" h="808114" stroke="0" extrusionOk="0">
                <a:moveTo>
                  <a:pt x="0" y="0"/>
                </a:moveTo>
                <a:lnTo>
                  <a:pt x="0" y="0"/>
                </a:lnTo>
                <a:cubicBezTo>
                  <a:pt x="258494" y="-12214"/>
                  <a:pt x="485285" y="6737"/>
                  <a:pt x="691844" y="0"/>
                </a:cubicBezTo>
                <a:cubicBezTo>
                  <a:pt x="898403" y="-6737"/>
                  <a:pt x="1136772" y="7743"/>
                  <a:pt x="1300667" y="0"/>
                </a:cubicBezTo>
                <a:cubicBezTo>
                  <a:pt x="1464562" y="-7743"/>
                  <a:pt x="1628995" y="-27452"/>
                  <a:pt x="1951001" y="0"/>
                </a:cubicBezTo>
                <a:cubicBezTo>
                  <a:pt x="2273007" y="27452"/>
                  <a:pt x="2327636" y="15961"/>
                  <a:pt x="2642845" y="0"/>
                </a:cubicBezTo>
                <a:cubicBezTo>
                  <a:pt x="2958054" y="-15961"/>
                  <a:pt x="3115053" y="17086"/>
                  <a:pt x="3293178" y="0"/>
                </a:cubicBezTo>
                <a:cubicBezTo>
                  <a:pt x="3471303" y="-17086"/>
                  <a:pt x="3911494" y="-20081"/>
                  <a:pt x="4151065" y="0"/>
                </a:cubicBezTo>
                <a:lnTo>
                  <a:pt x="4151065" y="0"/>
                </a:lnTo>
                <a:cubicBezTo>
                  <a:pt x="4164641" y="178300"/>
                  <a:pt x="4131660" y="303206"/>
                  <a:pt x="4151065" y="404057"/>
                </a:cubicBezTo>
                <a:cubicBezTo>
                  <a:pt x="4170470" y="504908"/>
                  <a:pt x="4137800" y="709867"/>
                  <a:pt x="4151065" y="808114"/>
                </a:cubicBezTo>
                <a:lnTo>
                  <a:pt x="4151065" y="808114"/>
                </a:lnTo>
                <a:cubicBezTo>
                  <a:pt x="3968066" y="799286"/>
                  <a:pt x="3684341" y="779090"/>
                  <a:pt x="3542242" y="808114"/>
                </a:cubicBezTo>
                <a:cubicBezTo>
                  <a:pt x="3400143" y="837138"/>
                  <a:pt x="3072501" y="778925"/>
                  <a:pt x="2933419" y="808114"/>
                </a:cubicBezTo>
                <a:cubicBezTo>
                  <a:pt x="2794337" y="837303"/>
                  <a:pt x="2501598" y="838201"/>
                  <a:pt x="2324596" y="808114"/>
                </a:cubicBezTo>
                <a:cubicBezTo>
                  <a:pt x="2147594" y="778027"/>
                  <a:pt x="1767836" y="819776"/>
                  <a:pt x="1549731" y="808114"/>
                </a:cubicBezTo>
                <a:cubicBezTo>
                  <a:pt x="1331626" y="796452"/>
                  <a:pt x="1147912" y="789306"/>
                  <a:pt x="982419" y="808114"/>
                </a:cubicBezTo>
                <a:cubicBezTo>
                  <a:pt x="816926" y="826922"/>
                  <a:pt x="348803" y="786221"/>
                  <a:pt x="0" y="808114"/>
                </a:cubicBezTo>
                <a:lnTo>
                  <a:pt x="0" y="808114"/>
                </a:lnTo>
                <a:cubicBezTo>
                  <a:pt x="-14324" y="697007"/>
                  <a:pt x="-5329" y="524114"/>
                  <a:pt x="0" y="428300"/>
                </a:cubicBezTo>
                <a:cubicBezTo>
                  <a:pt x="5329" y="332486"/>
                  <a:pt x="-11413" y="170522"/>
                  <a:pt x="0" y="0"/>
                </a:cubicBezTo>
                <a:close/>
              </a:path>
            </a:pathLst>
          </a:custGeom>
          <a:solidFill>
            <a:schemeClr val="accent1"/>
          </a:solidFill>
          <a:ln w="1905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584875367">
                  <a:prstGeom prst="roundRect">
                    <a:avLst>
                      <a:gd name="adj" fmla="val 0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C3048FB2-25D0-D332-A156-63BE48E1A801}"/>
              </a:ext>
            </a:extLst>
          </p:cNvPr>
          <p:cNvSpPr/>
          <p:nvPr/>
        </p:nvSpPr>
        <p:spPr>
          <a:xfrm>
            <a:off x="1111894" y="1098153"/>
            <a:ext cx="4151065" cy="808114"/>
          </a:xfrm>
          <a:custGeom>
            <a:avLst/>
            <a:gdLst>
              <a:gd name="connsiteX0" fmla="*/ 0 w 4151065"/>
              <a:gd name="connsiteY0" fmla="*/ 0 h 808114"/>
              <a:gd name="connsiteX1" fmla="*/ 0 w 4151065"/>
              <a:gd name="connsiteY1" fmla="*/ 0 h 808114"/>
              <a:gd name="connsiteX2" fmla="*/ 567312 w 4151065"/>
              <a:gd name="connsiteY2" fmla="*/ 0 h 808114"/>
              <a:gd name="connsiteX3" fmla="*/ 1134624 w 4151065"/>
              <a:gd name="connsiteY3" fmla="*/ 0 h 808114"/>
              <a:gd name="connsiteX4" fmla="*/ 1784958 w 4151065"/>
              <a:gd name="connsiteY4" fmla="*/ 0 h 808114"/>
              <a:gd name="connsiteX5" fmla="*/ 2435291 w 4151065"/>
              <a:gd name="connsiteY5" fmla="*/ 0 h 808114"/>
              <a:gd name="connsiteX6" fmla="*/ 3127136 w 4151065"/>
              <a:gd name="connsiteY6" fmla="*/ 0 h 808114"/>
              <a:gd name="connsiteX7" fmla="*/ 4151065 w 4151065"/>
              <a:gd name="connsiteY7" fmla="*/ 0 h 808114"/>
              <a:gd name="connsiteX8" fmla="*/ 4151065 w 4151065"/>
              <a:gd name="connsiteY8" fmla="*/ 0 h 808114"/>
              <a:gd name="connsiteX9" fmla="*/ 4151065 w 4151065"/>
              <a:gd name="connsiteY9" fmla="*/ 412138 h 808114"/>
              <a:gd name="connsiteX10" fmla="*/ 4151065 w 4151065"/>
              <a:gd name="connsiteY10" fmla="*/ 808114 h 808114"/>
              <a:gd name="connsiteX11" fmla="*/ 4151065 w 4151065"/>
              <a:gd name="connsiteY11" fmla="*/ 808114 h 808114"/>
              <a:gd name="connsiteX12" fmla="*/ 3459221 w 4151065"/>
              <a:gd name="connsiteY12" fmla="*/ 808114 h 808114"/>
              <a:gd name="connsiteX13" fmla="*/ 2684355 w 4151065"/>
              <a:gd name="connsiteY13" fmla="*/ 808114 h 808114"/>
              <a:gd name="connsiteX14" fmla="*/ 2117043 w 4151065"/>
              <a:gd name="connsiteY14" fmla="*/ 808114 h 808114"/>
              <a:gd name="connsiteX15" fmla="*/ 1425199 w 4151065"/>
              <a:gd name="connsiteY15" fmla="*/ 808114 h 808114"/>
              <a:gd name="connsiteX16" fmla="*/ 857887 w 4151065"/>
              <a:gd name="connsiteY16" fmla="*/ 808114 h 808114"/>
              <a:gd name="connsiteX17" fmla="*/ 0 w 4151065"/>
              <a:gd name="connsiteY17" fmla="*/ 808114 h 808114"/>
              <a:gd name="connsiteX18" fmla="*/ 0 w 4151065"/>
              <a:gd name="connsiteY18" fmla="*/ 808114 h 808114"/>
              <a:gd name="connsiteX19" fmla="*/ 0 w 4151065"/>
              <a:gd name="connsiteY19" fmla="*/ 387895 h 808114"/>
              <a:gd name="connsiteX20" fmla="*/ 0 w 4151065"/>
              <a:gd name="connsiteY20" fmla="*/ 0 h 808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151065" h="808114" fill="none" extrusionOk="0">
                <a:moveTo>
                  <a:pt x="0" y="0"/>
                </a:moveTo>
                <a:lnTo>
                  <a:pt x="0" y="0"/>
                </a:lnTo>
                <a:cubicBezTo>
                  <a:pt x="201119" y="25779"/>
                  <a:pt x="355434" y="6062"/>
                  <a:pt x="567312" y="0"/>
                </a:cubicBezTo>
                <a:cubicBezTo>
                  <a:pt x="779190" y="-6062"/>
                  <a:pt x="1009382" y="-8402"/>
                  <a:pt x="1134624" y="0"/>
                </a:cubicBezTo>
                <a:cubicBezTo>
                  <a:pt x="1259866" y="8402"/>
                  <a:pt x="1499769" y="29660"/>
                  <a:pt x="1784958" y="0"/>
                </a:cubicBezTo>
                <a:cubicBezTo>
                  <a:pt x="2070147" y="-29660"/>
                  <a:pt x="2146163" y="29210"/>
                  <a:pt x="2435291" y="0"/>
                </a:cubicBezTo>
                <a:cubicBezTo>
                  <a:pt x="2724419" y="-29210"/>
                  <a:pt x="2887935" y="-7974"/>
                  <a:pt x="3127136" y="0"/>
                </a:cubicBezTo>
                <a:cubicBezTo>
                  <a:pt x="3366338" y="7974"/>
                  <a:pt x="3794339" y="42597"/>
                  <a:pt x="4151065" y="0"/>
                </a:cubicBezTo>
                <a:lnTo>
                  <a:pt x="4151065" y="0"/>
                </a:lnTo>
                <a:cubicBezTo>
                  <a:pt x="4149401" y="153462"/>
                  <a:pt x="4145336" y="263017"/>
                  <a:pt x="4151065" y="412138"/>
                </a:cubicBezTo>
                <a:cubicBezTo>
                  <a:pt x="4156794" y="561259"/>
                  <a:pt x="4161588" y="642412"/>
                  <a:pt x="4151065" y="808114"/>
                </a:cubicBezTo>
                <a:lnTo>
                  <a:pt x="4151065" y="808114"/>
                </a:lnTo>
                <a:cubicBezTo>
                  <a:pt x="3874684" y="774419"/>
                  <a:pt x="3759518" y="794756"/>
                  <a:pt x="3459221" y="808114"/>
                </a:cubicBezTo>
                <a:cubicBezTo>
                  <a:pt x="3158924" y="821472"/>
                  <a:pt x="2853573" y="773983"/>
                  <a:pt x="2684355" y="808114"/>
                </a:cubicBezTo>
                <a:cubicBezTo>
                  <a:pt x="2515137" y="842245"/>
                  <a:pt x="2327904" y="798741"/>
                  <a:pt x="2117043" y="808114"/>
                </a:cubicBezTo>
                <a:cubicBezTo>
                  <a:pt x="1906182" y="817487"/>
                  <a:pt x="1570032" y="790404"/>
                  <a:pt x="1425199" y="808114"/>
                </a:cubicBezTo>
                <a:cubicBezTo>
                  <a:pt x="1280366" y="825824"/>
                  <a:pt x="1014285" y="804118"/>
                  <a:pt x="857887" y="808114"/>
                </a:cubicBezTo>
                <a:cubicBezTo>
                  <a:pt x="701489" y="812110"/>
                  <a:pt x="293256" y="810403"/>
                  <a:pt x="0" y="808114"/>
                </a:cubicBezTo>
                <a:lnTo>
                  <a:pt x="0" y="808114"/>
                </a:lnTo>
                <a:cubicBezTo>
                  <a:pt x="-12400" y="634085"/>
                  <a:pt x="9201" y="530870"/>
                  <a:pt x="0" y="387895"/>
                </a:cubicBezTo>
                <a:cubicBezTo>
                  <a:pt x="-9201" y="244920"/>
                  <a:pt x="-8294" y="191459"/>
                  <a:pt x="0" y="0"/>
                </a:cubicBezTo>
                <a:close/>
              </a:path>
              <a:path w="4151065" h="808114" stroke="0" extrusionOk="0">
                <a:moveTo>
                  <a:pt x="0" y="0"/>
                </a:moveTo>
                <a:lnTo>
                  <a:pt x="0" y="0"/>
                </a:lnTo>
                <a:cubicBezTo>
                  <a:pt x="258494" y="-12214"/>
                  <a:pt x="485285" y="6737"/>
                  <a:pt x="691844" y="0"/>
                </a:cubicBezTo>
                <a:cubicBezTo>
                  <a:pt x="898403" y="-6737"/>
                  <a:pt x="1136772" y="7743"/>
                  <a:pt x="1300667" y="0"/>
                </a:cubicBezTo>
                <a:cubicBezTo>
                  <a:pt x="1464562" y="-7743"/>
                  <a:pt x="1628995" y="-27452"/>
                  <a:pt x="1951001" y="0"/>
                </a:cubicBezTo>
                <a:cubicBezTo>
                  <a:pt x="2273007" y="27452"/>
                  <a:pt x="2327636" y="15961"/>
                  <a:pt x="2642845" y="0"/>
                </a:cubicBezTo>
                <a:cubicBezTo>
                  <a:pt x="2958054" y="-15961"/>
                  <a:pt x="3115053" y="17086"/>
                  <a:pt x="3293178" y="0"/>
                </a:cubicBezTo>
                <a:cubicBezTo>
                  <a:pt x="3471303" y="-17086"/>
                  <a:pt x="3911494" y="-20081"/>
                  <a:pt x="4151065" y="0"/>
                </a:cubicBezTo>
                <a:lnTo>
                  <a:pt x="4151065" y="0"/>
                </a:lnTo>
                <a:cubicBezTo>
                  <a:pt x="4164641" y="178300"/>
                  <a:pt x="4131660" y="303206"/>
                  <a:pt x="4151065" y="404057"/>
                </a:cubicBezTo>
                <a:cubicBezTo>
                  <a:pt x="4170470" y="504908"/>
                  <a:pt x="4137800" y="709867"/>
                  <a:pt x="4151065" y="808114"/>
                </a:cubicBezTo>
                <a:lnTo>
                  <a:pt x="4151065" y="808114"/>
                </a:lnTo>
                <a:cubicBezTo>
                  <a:pt x="3968066" y="799286"/>
                  <a:pt x="3684341" y="779090"/>
                  <a:pt x="3542242" y="808114"/>
                </a:cubicBezTo>
                <a:cubicBezTo>
                  <a:pt x="3400143" y="837138"/>
                  <a:pt x="3072501" y="778925"/>
                  <a:pt x="2933419" y="808114"/>
                </a:cubicBezTo>
                <a:cubicBezTo>
                  <a:pt x="2794337" y="837303"/>
                  <a:pt x="2501598" y="838201"/>
                  <a:pt x="2324596" y="808114"/>
                </a:cubicBezTo>
                <a:cubicBezTo>
                  <a:pt x="2147594" y="778027"/>
                  <a:pt x="1767836" y="819776"/>
                  <a:pt x="1549731" y="808114"/>
                </a:cubicBezTo>
                <a:cubicBezTo>
                  <a:pt x="1331626" y="796452"/>
                  <a:pt x="1147912" y="789306"/>
                  <a:pt x="982419" y="808114"/>
                </a:cubicBezTo>
                <a:cubicBezTo>
                  <a:pt x="816926" y="826922"/>
                  <a:pt x="348803" y="786221"/>
                  <a:pt x="0" y="808114"/>
                </a:cubicBezTo>
                <a:lnTo>
                  <a:pt x="0" y="808114"/>
                </a:lnTo>
                <a:cubicBezTo>
                  <a:pt x="-14324" y="697007"/>
                  <a:pt x="-5329" y="524114"/>
                  <a:pt x="0" y="428300"/>
                </a:cubicBezTo>
                <a:cubicBezTo>
                  <a:pt x="5329" y="332486"/>
                  <a:pt x="-11413" y="170522"/>
                  <a:pt x="0" y="0"/>
                </a:cubicBezTo>
                <a:close/>
              </a:path>
            </a:pathLst>
          </a:custGeom>
          <a:solidFill>
            <a:schemeClr val="accent1"/>
          </a:solidFill>
          <a:ln w="1905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584875367">
                  <a:prstGeom prst="roundRect">
                    <a:avLst>
                      <a:gd name="adj" fmla="val 0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8E39449-D249-5570-94B9-3A7D2D8A9B32}"/>
              </a:ext>
            </a:extLst>
          </p:cNvPr>
          <p:cNvSpPr/>
          <p:nvPr/>
        </p:nvSpPr>
        <p:spPr>
          <a:xfrm>
            <a:off x="137727" y="2289575"/>
            <a:ext cx="5817141" cy="148174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Социализация личности через чтение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70B4340F-095E-AA6A-DE7C-C3B139DFC6E6}"/>
              </a:ext>
            </a:extLst>
          </p:cNvPr>
          <p:cNvSpPr/>
          <p:nvPr/>
        </p:nvSpPr>
        <p:spPr>
          <a:xfrm>
            <a:off x="6096000" y="2289576"/>
            <a:ext cx="5817141" cy="148174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 условия для воспитания компетентного читателя, способного:</a:t>
            </a: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B439BDC7-F06B-B5BE-C117-7B38AF38B861}"/>
              </a:ext>
            </a:extLst>
          </p:cNvPr>
          <p:cNvSpPr/>
          <p:nvPr/>
        </p:nvSpPr>
        <p:spPr>
          <a:xfrm>
            <a:off x="5551038" y="3974629"/>
            <a:ext cx="2533267" cy="778778"/>
          </a:xfrm>
          <a:custGeom>
            <a:avLst/>
            <a:gdLst>
              <a:gd name="connsiteX0" fmla="*/ 0 w 2533267"/>
              <a:gd name="connsiteY0" fmla="*/ 389389 h 778778"/>
              <a:gd name="connsiteX1" fmla="*/ 389389 w 2533267"/>
              <a:gd name="connsiteY1" fmla="*/ 0 h 778778"/>
              <a:gd name="connsiteX2" fmla="*/ 921584 w 2533267"/>
              <a:gd name="connsiteY2" fmla="*/ 0 h 778778"/>
              <a:gd name="connsiteX3" fmla="*/ 1488869 w 2533267"/>
              <a:gd name="connsiteY3" fmla="*/ 0 h 778778"/>
              <a:gd name="connsiteX4" fmla="*/ 2143878 w 2533267"/>
              <a:gd name="connsiteY4" fmla="*/ 0 h 778778"/>
              <a:gd name="connsiteX5" fmla="*/ 2533267 w 2533267"/>
              <a:gd name="connsiteY5" fmla="*/ 389389 h 778778"/>
              <a:gd name="connsiteX6" fmla="*/ 2533267 w 2533267"/>
              <a:gd name="connsiteY6" fmla="*/ 389389 h 778778"/>
              <a:gd name="connsiteX7" fmla="*/ 2143878 w 2533267"/>
              <a:gd name="connsiteY7" fmla="*/ 778778 h 778778"/>
              <a:gd name="connsiteX8" fmla="*/ 1611683 w 2533267"/>
              <a:gd name="connsiteY8" fmla="*/ 778778 h 778778"/>
              <a:gd name="connsiteX9" fmla="*/ 1026853 w 2533267"/>
              <a:gd name="connsiteY9" fmla="*/ 778778 h 778778"/>
              <a:gd name="connsiteX10" fmla="*/ 389389 w 2533267"/>
              <a:gd name="connsiteY10" fmla="*/ 778778 h 778778"/>
              <a:gd name="connsiteX11" fmla="*/ 0 w 2533267"/>
              <a:gd name="connsiteY11" fmla="*/ 389389 h 778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33267" h="778778" fill="none" extrusionOk="0">
                <a:moveTo>
                  <a:pt x="0" y="389389"/>
                </a:moveTo>
                <a:cubicBezTo>
                  <a:pt x="5194" y="181380"/>
                  <a:pt x="134239" y="23763"/>
                  <a:pt x="389389" y="0"/>
                </a:cubicBezTo>
                <a:cubicBezTo>
                  <a:pt x="629672" y="14835"/>
                  <a:pt x="775848" y="13176"/>
                  <a:pt x="921584" y="0"/>
                </a:cubicBezTo>
                <a:cubicBezTo>
                  <a:pt x="1067320" y="-13176"/>
                  <a:pt x="1227903" y="-12422"/>
                  <a:pt x="1488869" y="0"/>
                </a:cubicBezTo>
                <a:cubicBezTo>
                  <a:pt x="1749836" y="12422"/>
                  <a:pt x="1995070" y="24253"/>
                  <a:pt x="2143878" y="0"/>
                </a:cubicBezTo>
                <a:cubicBezTo>
                  <a:pt x="2403932" y="4852"/>
                  <a:pt x="2503387" y="175465"/>
                  <a:pt x="2533267" y="389389"/>
                </a:cubicBezTo>
                <a:lnTo>
                  <a:pt x="2533267" y="389389"/>
                </a:lnTo>
                <a:cubicBezTo>
                  <a:pt x="2518576" y="641997"/>
                  <a:pt x="2335764" y="776146"/>
                  <a:pt x="2143878" y="778778"/>
                </a:cubicBezTo>
                <a:cubicBezTo>
                  <a:pt x="1889074" y="799656"/>
                  <a:pt x="1770091" y="770475"/>
                  <a:pt x="1611683" y="778778"/>
                </a:cubicBezTo>
                <a:cubicBezTo>
                  <a:pt x="1453275" y="787081"/>
                  <a:pt x="1253436" y="763078"/>
                  <a:pt x="1026853" y="778778"/>
                </a:cubicBezTo>
                <a:cubicBezTo>
                  <a:pt x="800270" y="794479"/>
                  <a:pt x="701079" y="763653"/>
                  <a:pt x="389389" y="778778"/>
                </a:cubicBezTo>
                <a:cubicBezTo>
                  <a:pt x="157207" y="772675"/>
                  <a:pt x="2938" y="621725"/>
                  <a:pt x="0" y="389389"/>
                </a:cubicBezTo>
                <a:close/>
              </a:path>
              <a:path w="2533267" h="778778" stroke="0" extrusionOk="0">
                <a:moveTo>
                  <a:pt x="0" y="389389"/>
                </a:moveTo>
                <a:cubicBezTo>
                  <a:pt x="28441" y="206656"/>
                  <a:pt x="133074" y="-14228"/>
                  <a:pt x="389389" y="0"/>
                </a:cubicBezTo>
                <a:cubicBezTo>
                  <a:pt x="647082" y="21139"/>
                  <a:pt x="782990" y="10392"/>
                  <a:pt x="974219" y="0"/>
                </a:cubicBezTo>
                <a:cubicBezTo>
                  <a:pt x="1165448" y="-10392"/>
                  <a:pt x="1347741" y="2659"/>
                  <a:pt x="1559048" y="0"/>
                </a:cubicBezTo>
                <a:cubicBezTo>
                  <a:pt x="1770355" y="-2659"/>
                  <a:pt x="1906727" y="-12601"/>
                  <a:pt x="2143878" y="0"/>
                </a:cubicBezTo>
                <a:cubicBezTo>
                  <a:pt x="2378896" y="31382"/>
                  <a:pt x="2575258" y="162445"/>
                  <a:pt x="2533267" y="389389"/>
                </a:cubicBezTo>
                <a:lnTo>
                  <a:pt x="2533267" y="389389"/>
                </a:lnTo>
                <a:cubicBezTo>
                  <a:pt x="2525119" y="597229"/>
                  <a:pt x="2354497" y="785768"/>
                  <a:pt x="2143878" y="778778"/>
                </a:cubicBezTo>
                <a:cubicBezTo>
                  <a:pt x="1937668" y="756194"/>
                  <a:pt x="1717435" y="776914"/>
                  <a:pt x="1541503" y="778778"/>
                </a:cubicBezTo>
                <a:cubicBezTo>
                  <a:pt x="1365571" y="780642"/>
                  <a:pt x="1107315" y="777564"/>
                  <a:pt x="991764" y="778778"/>
                </a:cubicBezTo>
                <a:cubicBezTo>
                  <a:pt x="876213" y="779992"/>
                  <a:pt x="624686" y="799969"/>
                  <a:pt x="389389" y="778778"/>
                </a:cubicBezTo>
                <a:cubicBezTo>
                  <a:pt x="163999" y="770324"/>
                  <a:pt x="-43363" y="586290"/>
                  <a:pt x="0" y="389389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1905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584875367">
                  <a:prstGeom prst="roundRect">
                    <a:avLst>
                      <a:gd name="adj" fmla="val 50000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Отбирать</a:t>
            </a: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D9C98EB6-085D-3364-1B40-C6D02307A1FA}"/>
              </a:ext>
            </a:extLst>
          </p:cNvPr>
          <p:cNvSpPr/>
          <p:nvPr/>
        </p:nvSpPr>
        <p:spPr>
          <a:xfrm>
            <a:off x="9379874" y="4066305"/>
            <a:ext cx="2533267" cy="778778"/>
          </a:xfrm>
          <a:custGeom>
            <a:avLst/>
            <a:gdLst>
              <a:gd name="connsiteX0" fmla="*/ 0 w 2533267"/>
              <a:gd name="connsiteY0" fmla="*/ 389389 h 778778"/>
              <a:gd name="connsiteX1" fmla="*/ 389389 w 2533267"/>
              <a:gd name="connsiteY1" fmla="*/ 0 h 778778"/>
              <a:gd name="connsiteX2" fmla="*/ 921584 w 2533267"/>
              <a:gd name="connsiteY2" fmla="*/ 0 h 778778"/>
              <a:gd name="connsiteX3" fmla="*/ 1488869 w 2533267"/>
              <a:gd name="connsiteY3" fmla="*/ 0 h 778778"/>
              <a:gd name="connsiteX4" fmla="*/ 2143878 w 2533267"/>
              <a:gd name="connsiteY4" fmla="*/ 0 h 778778"/>
              <a:gd name="connsiteX5" fmla="*/ 2533267 w 2533267"/>
              <a:gd name="connsiteY5" fmla="*/ 389389 h 778778"/>
              <a:gd name="connsiteX6" fmla="*/ 2533267 w 2533267"/>
              <a:gd name="connsiteY6" fmla="*/ 389389 h 778778"/>
              <a:gd name="connsiteX7" fmla="*/ 2143878 w 2533267"/>
              <a:gd name="connsiteY7" fmla="*/ 778778 h 778778"/>
              <a:gd name="connsiteX8" fmla="*/ 1611683 w 2533267"/>
              <a:gd name="connsiteY8" fmla="*/ 778778 h 778778"/>
              <a:gd name="connsiteX9" fmla="*/ 1026853 w 2533267"/>
              <a:gd name="connsiteY9" fmla="*/ 778778 h 778778"/>
              <a:gd name="connsiteX10" fmla="*/ 389389 w 2533267"/>
              <a:gd name="connsiteY10" fmla="*/ 778778 h 778778"/>
              <a:gd name="connsiteX11" fmla="*/ 0 w 2533267"/>
              <a:gd name="connsiteY11" fmla="*/ 389389 h 7787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33267" h="778778" fill="none" extrusionOk="0">
                <a:moveTo>
                  <a:pt x="0" y="389389"/>
                </a:moveTo>
                <a:cubicBezTo>
                  <a:pt x="5194" y="181380"/>
                  <a:pt x="134239" y="23763"/>
                  <a:pt x="389389" y="0"/>
                </a:cubicBezTo>
                <a:cubicBezTo>
                  <a:pt x="629672" y="14835"/>
                  <a:pt x="775848" y="13176"/>
                  <a:pt x="921584" y="0"/>
                </a:cubicBezTo>
                <a:cubicBezTo>
                  <a:pt x="1067320" y="-13176"/>
                  <a:pt x="1227903" y="-12422"/>
                  <a:pt x="1488869" y="0"/>
                </a:cubicBezTo>
                <a:cubicBezTo>
                  <a:pt x="1749836" y="12422"/>
                  <a:pt x="1995070" y="24253"/>
                  <a:pt x="2143878" y="0"/>
                </a:cubicBezTo>
                <a:cubicBezTo>
                  <a:pt x="2403932" y="4852"/>
                  <a:pt x="2503387" y="175465"/>
                  <a:pt x="2533267" y="389389"/>
                </a:cubicBezTo>
                <a:lnTo>
                  <a:pt x="2533267" y="389389"/>
                </a:lnTo>
                <a:cubicBezTo>
                  <a:pt x="2518576" y="641997"/>
                  <a:pt x="2335764" y="776146"/>
                  <a:pt x="2143878" y="778778"/>
                </a:cubicBezTo>
                <a:cubicBezTo>
                  <a:pt x="1889074" y="799656"/>
                  <a:pt x="1770091" y="770475"/>
                  <a:pt x="1611683" y="778778"/>
                </a:cubicBezTo>
                <a:cubicBezTo>
                  <a:pt x="1453275" y="787081"/>
                  <a:pt x="1253436" y="763078"/>
                  <a:pt x="1026853" y="778778"/>
                </a:cubicBezTo>
                <a:cubicBezTo>
                  <a:pt x="800270" y="794479"/>
                  <a:pt x="701079" y="763653"/>
                  <a:pt x="389389" y="778778"/>
                </a:cubicBezTo>
                <a:cubicBezTo>
                  <a:pt x="157207" y="772675"/>
                  <a:pt x="2938" y="621725"/>
                  <a:pt x="0" y="389389"/>
                </a:cubicBezTo>
                <a:close/>
              </a:path>
              <a:path w="2533267" h="778778" stroke="0" extrusionOk="0">
                <a:moveTo>
                  <a:pt x="0" y="389389"/>
                </a:moveTo>
                <a:cubicBezTo>
                  <a:pt x="28441" y="206656"/>
                  <a:pt x="133074" y="-14228"/>
                  <a:pt x="389389" y="0"/>
                </a:cubicBezTo>
                <a:cubicBezTo>
                  <a:pt x="647082" y="21139"/>
                  <a:pt x="782990" y="10392"/>
                  <a:pt x="974219" y="0"/>
                </a:cubicBezTo>
                <a:cubicBezTo>
                  <a:pt x="1165448" y="-10392"/>
                  <a:pt x="1347741" y="2659"/>
                  <a:pt x="1559048" y="0"/>
                </a:cubicBezTo>
                <a:cubicBezTo>
                  <a:pt x="1770355" y="-2659"/>
                  <a:pt x="1906727" y="-12601"/>
                  <a:pt x="2143878" y="0"/>
                </a:cubicBezTo>
                <a:cubicBezTo>
                  <a:pt x="2378896" y="31382"/>
                  <a:pt x="2575258" y="162445"/>
                  <a:pt x="2533267" y="389389"/>
                </a:cubicBezTo>
                <a:lnTo>
                  <a:pt x="2533267" y="389389"/>
                </a:lnTo>
                <a:cubicBezTo>
                  <a:pt x="2525119" y="597229"/>
                  <a:pt x="2354497" y="785768"/>
                  <a:pt x="2143878" y="778778"/>
                </a:cubicBezTo>
                <a:cubicBezTo>
                  <a:pt x="1937668" y="756194"/>
                  <a:pt x="1717435" y="776914"/>
                  <a:pt x="1541503" y="778778"/>
                </a:cubicBezTo>
                <a:cubicBezTo>
                  <a:pt x="1365571" y="780642"/>
                  <a:pt x="1107315" y="777564"/>
                  <a:pt x="991764" y="778778"/>
                </a:cubicBezTo>
                <a:cubicBezTo>
                  <a:pt x="876213" y="779992"/>
                  <a:pt x="624686" y="799969"/>
                  <a:pt x="389389" y="778778"/>
                </a:cubicBezTo>
                <a:cubicBezTo>
                  <a:pt x="163999" y="770324"/>
                  <a:pt x="-43363" y="586290"/>
                  <a:pt x="0" y="389389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1905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584875367">
                  <a:prstGeom prst="roundRect">
                    <a:avLst>
                      <a:gd name="adj" fmla="val 50000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Понимать</a:t>
            </a: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3B54C41F-D273-B528-45E4-9BC433DDC884}"/>
              </a:ext>
            </a:extLst>
          </p:cNvPr>
          <p:cNvSpPr/>
          <p:nvPr/>
        </p:nvSpPr>
        <p:spPr>
          <a:xfrm>
            <a:off x="4715007" y="5091598"/>
            <a:ext cx="3340625" cy="1336498"/>
          </a:xfrm>
          <a:custGeom>
            <a:avLst/>
            <a:gdLst>
              <a:gd name="connsiteX0" fmla="*/ 0 w 3340625"/>
              <a:gd name="connsiteY0" fmla="*/ 668249 h 1336498"/>
              <a:gd name="connsiteX1" fmla="*/ 668249 w 3340625"/>
              <a:gd name="connsiteY1" fmla="*/ 0 h 1336498"/>
              <a:gd name="connsiteX2" fmla="*/ 1276168 w 3340625"/>
              <a:gd name="connsiteY2" fmla="*/ 0 h 1336498"/>
              <a:gd name="connsiteX3" fmla="*/ 1924169 w 3340625"/>
              <a:gd name="connsiteY3" fmla="*/ 0 h 1336498"/>
              <a:gd name="connsiteX4" fmla="*/ 2672376 w 3340625"/>
              <a:gd name="connsiteY4" fmla="*/ 0 h 1336498"/>
              <a:gd name="connsiteX5" fmla="*/ 3340625 w 3340625"/>
              <a:gd name="connsiteY5" fmla="*/ 668249 h 1336498"/>
              <a:gd name="connsiteX6" fmla="*/ 3340625 w 3340625"/>
              <a:gd name="connsiteY6" fmla="*/ 668249 h 1336498"/>
              <a:gd name="connsiteX7" fmla="*/ 2672376 w 3340625"/>
              <a:gd name="connsiteY7" fmla="*/ 1336498 h 1336498"/>
              <a:gd name="connsiteX8" fmla="*/ 2064457 w 3340625"/>
              <a:gd name="connsiteY8" fmla="*/ 1336498 h 1336498"/>
              <a:gd name="connsiteX9" fmla="*/ 1396415 w 3340625"/>
              <a:gd name="connsiteY9" fmla="*/ 1336498 h 1336498"/>
              <a:gd name="connsiteX10" fmla="*/ 668249 w 3340625"/>
              <a:gd name="connsiteY10" fmla="*/ 1336498 h 1336498"/>
              <a:gd name="connsiteX11" fmla="*/ 0 w 3340625"/>
              <a:gd name="connsiteY11" fmla="*/ 668249 h 1336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340625" h="1336498" fill="none" extrusionOk="0">
                <a:moveTo>
                  <a:pt x="0" y="668249"/>
                </a:moveTo>
                <a:cubicBezTo>
                  <a:pt x="17866" y="323416"/>
                  <a:pt x="289522" y="5727"/>
                  <a:pt x="668249" y="0"/>
                </a:cubicBezTo>
                <a:cubicBezTo>
                  <a:pt x="816475" y="-657"/>
                  <a:pt x="1057533" y="19416"/>
                  <a:pt x="1276168" y="0"/>
                </a:cubicBezTo>
                <a:cubicBezTo>
                  <a:pt x="1494803" y="-19416"/>
                  <a:pt x="1614305" y="-31544"/>
                  <a:pt x="1924169" y="0"/>
                </a:cubicBezTo>
                <a:cubicBezTo>
                  <a:pt x="2234033" y="31544"/>
                  <a:pt x="2504973" y="8917"/>
                  <a:pt x="2672376" y="0"/>
                </a:cubicBezTo>
                <a:cubicBezTo>
                  <a:pt x="3131554" y="9717"/>
                  <a:pt x="3265736" y="302016"/>
                  <a:pt x="3340625" y="668249"/>
                </a:cubicBezTo>
                <a:lnTo>
                  <a:pt x="3340625" y="668249"/>
                </a:lnTo>
                <a:cubicBezTo>
                  <a:pt x="3311930" y="1110663"/>
                  <a:pt x="2958907" y="1327122"/>
                  <a:pt x="2672376" y="1336498"/>
                </a:cubicBezTo>
                <a:cubicBezTo>
                  <a:pt x="2469479" y="1353933"/>
                  <a:pt x="2283390" y="1335374"/>
                  <a:pt x="2064457" y="1336498"/>
                </a:cubicBezTo>
                <a:cubicBezTo>
                  <a:pt x="1845524" y="1337622"/>
                  <a:pt x="1567047" y="1335760"/>
                  <a:pt x="1396415" y="1336498"/>
                </a:cubicBezTo>
                <a:cubicBezTo>
                  <a:pt x="1225783" y="1337236"/>
                  <a:pt x="920665" y="1335813"/>
                  <a:pt x="668249" y="1336498"/>
                </a:cubicBezTo>
                <a:cubicBezTo>
                  <a:pt x="276293" y="1328341"/>
                  <a:pt x="11278" y="1103648"/>
                  <a:pt x="0" y="668249"/>
                </a:cubicBezTo>
                <a:close/>
              </a:path>
              <a:path w="3340625" h="1336498" stroke="0" extrusionOk="0">
                <a:moveTo>
                  <a:pt x="0" y="668249"/>
                </a:moveTo>
                <a:cubicBezTo>
                  <a:pt x="20139" y="322071"/>
                  <a:pt x="263487" y="-12310"/>
                  <a:pt x="668249" y="0"/>
                </a:cubicBezTo>
                <a:cubicBezTo>
                  <a:pt x="982508" y="32605"/>
                  <a:pt x="1134648" y="19392"/>
                  <a:pt x="1336291" y="0"/>
                </a:cubicBezTo>
                <a:cubicBezTo>
                  <a:pt x="1537934" y="-19392"/>
                  <a:pt x="1807277" y="-1918"/>
                  <a:pt x="2004334" y="0"/>
                </a:cubicBezTo>
                <a:cubicBezTo>
                  <a:pt x="2201391" y="1918"/>
                  <a:pt x="2371338" y="-8456"/>
                  <a:pt x="2672376" y="0"/>
                </a:cubicBezTo>
                <a:cubicBezTo>
                  <a:pt x="3050959" y="14963"/>
                  <a:pt x="3355069" y="295095"/>
                  <a:pt x="3340625" y="668249"/>
                </a:cubicBezTo>
                <a:lnTo>
                  <a:pt x="3340625" y="668249"/>
                </a:lnTo>
                <a:cubicBezTo>
                  <a:pt x="3287753" y="990500"/>
                  <a:pt x="3028186" y="1357389"/>
                  <a:pt x="2672376" y="1336498"/>
                </a:cubicBezTo>
                <a:cubicBezTo>
                  <a:pt x="2397869" y="1326394"/>
                  <a:pt x="2149661" y="1359895"/>
                  <a:pt x="1984292" y="1336498"/>
                </a:cubicBezTo>
                <a:cubicBezTo>
                  <a:pt x="1818923" y="1313101"/>
                  <a:pt x="1522479" y="1326014"/>
                  <a:pt x="1356333" y="1336498"/>
                </a:cubicBezTo>
                <a:cubicBezTo>
                  <a:pt x="1190187" y="1346982"/>
                  <a:pt x="918687" y="1306794"/>
                  <a:pt x="668249" y="1336498"/>
                </a:cubicBezTo>
                <a:cubicBezTo>
                  <a:pt x="291489" y="1330203"/>
                  <a:pt x="-11479" y="1032508"/>
                  <a:pt x="0" y="668249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1905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584875367">
                  <a:prstGeom prst="roundRect">
                    <a:avLst>
                      <a:gd name="adj" fmla="val 50000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Организовывать информацию</a:t>
            </a: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8DB4723A-A9CA-6177-28DD-277029EB6D99}"/>
              </a:ext>
            </a:extLst>
          </p:cNvPr>
          <p:cNvSpPr/>
          <p:nvPr/>
        </p:nvSpPr>
        <p:spPr>
          <a:xfrm>
            <a:off x="8306589" y="5158636"/>
            <a:ext cx="3606552" cy="1426100"/>
          </a:xfrm>
          <a:custGeom>
            <a:avLst/>
            <a:gdLst>
              <a:gd name="connsiteX0" fmla="*/ 0 w 3606552"/>
              <a:gd name="connsiteY0" fmla="*/ 713050 h 1426100"/>
              <a:gd name="connsiteX1" fmla="*/ 713050 w 3606552"/>
              <a:gd name="connsiteY1" fmla="*/ 0 h 1426100"/>
              <a:gd name="connsiteX2" fmla="*/ 1192749 w 3606552"/>
              <a:gd name="connsiteY2" fmla="*/ 0 h 1426100"/>
              <a:gd name="connsiteX3" fmla="*/ 1759667 w 3606552"/>
              <a:gd name="connsiteY3" fmla="*/ 0 h 1426100"/>
              <a:gd name="connsiteX4" fmla="*/ 2239366 w 3606552"/>
              <a:gd name="connsiteY4" fmla="*/ 0 h 1426100"/>
              <a:gd name="connsiteX5" fmla="*/ 2893502 w 3606552"/>
              <a:gd name="connsiteY5" fmla="*/ 0 h 1426100"/>
              <a:gd name="connsiteX6" fmla="*/ 3606552 w 3606552"/>
              <a:gd name="connsiteY6" fmla="*/ 713050 h 1426100"/>
              <a:gd name="connsiteX7" fmla="*/ 3606552 w 3606552"/>
              <a:gd name="connsiteY7" fmla="*/ 713050 h 1426100"/>
              <a:gd name="connsiteX8" fmla="*/ 2893502 w 3606552"/>
              <a:gd name="connsiteY8" fmla="*/ 1426100 h 1426100"/>
              <a:gd name="connsiteX9" fmla="*/ 2348389 w 3606552"/>
              <a:gd name="connsiteY9" fmla="*/ 1426100 h 1426100"/>
              <a:gd name="connsiteX10" fmla="*/ 1781471 w 3606552"/>
              <a:gd name="connsiteY10" fmla="*/ 1426100 h 1426100"/>
              <a:gd name="connsiteX11" fmla="*/ 1214554 w 3606552"/>
              <a:gd name="connsiteY11" fmla="*/ 1426100 h 1426100"/>
              <a:gd name="connsiteX12" fmla="*/ 713050 w 3606552"/>
              <a:gd name="connsiteY12" fmla="*/ 1426100 h 1426100"/>
              <a:gd name="connsiteX13" fmla="*/ 0 w 3606552"/>
              <a:gd name="connsiteY13" fmla="*/ 713050 h 142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6552" h="1426100" fill="none" extrusionOk="0">
                <a:moveTo>
                  <a:pt x="0" y="713050"/>
                </a:moveTo>
                <a:cubicBezTo>
                  <a:pt x="-22351" y="291321"/>
                  <a:pt x="317619" y="76865"/>
                  <a:pt x="713050" y="0"/>
                </a:cubicBezTo>
                <a:cubicBezTo>
                  <a:pt x="878766" y="486"/>
                  <a:pt x="1024261" y="3855"/>
                  <a:pt x="1192749" y="0"/>
                </a:cubicBezTo>
                <a:cubicBezTo>
                  <a:pt x="1361237" y="-3855"/>
                  <a:pt x="1625474" y="-10118"/>
                  <a:pt x="1759667" y="0"/>
                </a:cubicBezTo>
                <a:cubicBezTo>
                  <a:pt x="1893860" y="10118"/>
                  <a:pt x="2141472" y="-6580"/>
                  <a:pt x="2239366" y="0"/>
                </a:cubicBezTo>
                <a:cubicBezTo>
                  <a:pt x="2337260" y="6580"/>
                  <a:pt x="2597619" y="-24778"/>
                  <a:pt x="2893502" y="0"/>
                </a:cubicBezTo>
                <a:cubicBezTo>
                  <a:pt x="3308634" y="-62962"/>
                  <a:pt x="3691109" y="351832"/>
                  <a:pt x="3606552" y="713050"/>
                </a:cubicBezTo>
                <a:lnTo>
                  <a:pt x="3606552" y="713050"/>
                </a:lnTo>
                <a:cubicBezTo>
                  <a:pt x="3628002" y="1139665"/>
                  <a:pt x="3257063" y="1438071"/>
                  <a:pt x="2893502" y="1426100"/>
                </a:cubicBezTo>
                <a:cubicBezTo>
                  <a:pt x="2719378" y="1406930"/>
                  <a:pt x="2474883" y="1432050"/>
                  <a:pt x="2348389" y="1426100"/>
                </a:cubicBezTo>
                <a:cubicBezTo>
                  <a:pt x="2221895" y="1420150"/>
                  <a:pt x="2020239" y="1402082"/>
                  <a:pt x="1781471" y="1426100"/>
                </a:cubicBezTo>
                <a:cubicBezTo>
                  <a:pt x="1542703" y="1450118"/>
                  <a:pt x="1491635" y="1411840"/>
                  <a:pt x="1214554" y="1426100"/>
                </a:cubicBezTo>
                <a:cubicBezTo>
                  <a:pt x="937473" y="1440360"/>
                  <a:pt x="832496" y="1409374"/>
                  <a:pt x="713050" y="1426100"/>
                </a:cubicBezTo>
                <a:cubicBezTo>
                  <a:pt x="248740" y="1390089"/>
                  <a:pt x="14142" y="1069101"/>
                  <a:pt x="0" y="713050"/>
                </a:cubicBezTo>
                <a:close/>
              </a:path>
              <a:path w="3606552" h="1426100" stroke="0" extrusionOk="0">
                <a:moveTo>
                  <a:pt x="0" y="713050"/>
                </a:moveTo>
                <a:cubicBezTo>
                  <a:pt x="26249" y="349073"/>
                  <a:pt x="253552" y="-22653"/>
                  <a:pt x="713050" y="0"/>
                </a:cubicBezTo>
                <a:cubicBezTo>
                  <a:pt x="923747" y="-4778"/>
                  <a:pt x="1070615" y="11584"/>
                  <a:pt x="1258163" y="0"/>
                </a:cubicBezTo>
                <a:cubicBezTo>
                  <a:pt x="1445711" y="-11584"/>
                  <a:pt x="1569779" y="24680"/>
                  <a:pt x="1803276" y="0"/>
                </a:cubicBezTo>
                <a:cubicBezTo>
                  <a:pt x="2036773" y="-24680"/>
                  <a:pt x="2114147" y="9315"/>
                  <a:pt x="2370194" y="0"/>
                </a:cubicBezTo>
                <a:cubicBezTo>
                  <a:pt x="2626241" y="-9315"/>
                  <a:pt x="2685555" y="-6832"/>
                  <a:pt x="2893502" y="0"/>
                </a:cubicBezTo>
                <a:cubicBezTo>
                  <a:pt x="3281963" y="9573"/>
                  <a:pt x="3609956" y="298652"/>
                  <a:pt x="3606552" y="713050"/>
                </a:cubicBezTo>
                <a:lnTo>
                  <a:pt x="3606552" y="713050"/>
                </a:lnTo>
                <a:cubicBezTo>
                  <a:pt x="3629945" y="1162222"/>
                  <a:pt x="3328211" y="1428094"/>
                  <a:pt x="2893502" y="1426100"/>
                </a:cubicBezTo>
                <a:cubicBezTo>
                  <a:pt x="2633550" y="1444118"/>
                  <a:pt x="2499234" y="1426361"/>
                  <a:pt x="2326584" y="1426100"/>
                </a:cubicBezTo>
                <a:cubicBezTo>
                  <a:pt x="2153934" y="1425839"/>
                  <a:pt x="2027576" y="1436678"/>
                  <a:pt x="1825081" y="1426100"/>
                </a:cubicBezTo>
                <a:cubicBezTo>
                  <a:pt x="1622586" y="1415522"/>
                  <a:pt x="1481317" y="1445971"/>
                  <a:pt x="1301772" y="1426100"/>
                </a:cubicBezTo>
                <a:cubicBezTo>
                  <a:pt x="1122227" y="1406229"/>
                  <a:pt x="832179" y="1416155"/>
                  <a:pt x="713050" y="1426100"/>
                </a:cubicBezTo>
                <a:cubicBezTo>
                  <a:pt x="289964" y="1443452"/>
                  <a:pt x="-39899" y="1117077"/>
                  <a:pt x="0" y="71305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1905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584875367">
                  <a:prstGeom prst="roundRect">
                    <a:avLst>
                      <a:gd name="adj" fmla="val 50000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Успешно использовать в своих целях</a:t>
            </a:r>
          </a:p>
        </p:txBody>
      </p:sp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FD37BB7E-F390-1897-A79A-3FF3BCF19F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87" b="89883" l="9932" r="95034">
                        <a14:foregroundMark x1="37133" y1="11025" x2="37133" y2="11025"/>
                        <a14:foregroundMark x1="59368" y1="35279" x2="59368" y2="35279"/>
                        <a14:foregroundMark x1="67607" y1="37873" x2="67607" y2="37873"/>
                        <a14:foregroundMark x1="81603" y1="66407" x2="81603" y2="66407"/>
                        <a14:foregroundMark x1="89842" y1="73281" x2="89842" y2="73281"/>
                        <a14:foregroundMark x1="95034" y1="68353" x2="95034" y2="68353"/>
                        <a14:foregroundMark x1="80474" y1="66407" x2="80474" y2="66407"/>
                        <a14:foregroundMark x1="81038" y1="66667" x2="73589" y2="73281"/>
                        <a14:foregroundMark x1="79910" y1="76524" x2="83860" y2="77432"/>
                        <a14:foregroundMark x1="81038" y1="79507" x2="86456" y2="63424"/>
                        <a14:foregroundMark x1="83634" y1="76783" x2="90971" y2="67964"/>
                        <a14:foregroundMark x1="83634" y1="74578" x2="87020" y2="70947"/>
                        <a14:foregroundMark x1="41084" y1="82750" x2="19865" y2="84695"/>
                        <a14:foregroundMark x1="19865" y1="84695" x2="41309" y2="76654"/>
                        <a14:foregroundMark x1="41309" y1="76654" x2="32506" y2="51751"/>
                        <a14:foregroundMark x1="32506" y1="51751" x2="19977" y2="39040"/>
                        <a14:foregroundMark x1="19977" y1="39040" x2="19752" y2="22309"/>
                        <a14:foregroundMark x1="19752" y1="22309" x2="38826" y2="26719"/>
                        <a14:foregroundMark x1="38826" y1="26719" x2="26298" y2="12192"/>
                        <a14:foregroundMark x1="26298" y1="12192" x2="23138" y2="12581"/>
                        <a14:foregroundMark x1="58578" y1="34241" x2="58578" y2="342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77" y="3893249"/>
            <a:ext cx="3833949" cy="3336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91252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19" grpId="0" animBg="1"/>
      <p:bldP spid="18" grpId="0" animBg="1"/>
      <p:bldP spid="17" grpId="0" animBg="1"/>
      <p:bldP spid="8" grpId="0" animBg="1"/>
      <p:bldP spid="9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B1B0FA-550E-2491-B2DB-38A285AEC0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олилиния: фигура 16">
            <a:extLst>
              <a:ext uri="{FF2B5EF4-FFF2-40B4-BE49-F238E27FC236}">
                <a16:creationId xmlns:a16="http://schemas.microsoft.com/office/drawing/2014/main" id="{3FDBEBF5-1D0A-10F0-335A-24329A857871}"/>
              </a:ext>
            </a:extLst>
          </p:cNvPr>
          <p:cNvSpPr/>
          <p:nvPr/>
        </p:nvSpPr>
        <p:spPr bwMode="auto">
          <a:xfrm flipH="1">
            <a:off x="-306796" y="270518"/>
            <a:ext cx="13023305" cy="1247959"/>
          </a:xfrm>
          <a:custGeom>
            <a:avLst/>
            <a:gdLst>
              <a:gd name="connsiteX0" fmla="*/ 3460955 w 3460955"/>
              <a:gd name="connsiteY0" fmla="*/ 275948 h 345014"/>
              <a:gd name="connsiteX1" fmla="*/ 2222090 w 3460955"/>
              <a:gd name="connsiteY1" fmla="*/ 645 h 345014"/>
              <a:gd name="connsiteX2" fmla="*/ 491613 w 3460955"/>
              <a:gd name="connsiteY2" fmla="*/ 344774 h 345014"/>
              <a:gd name="connsiteX3" fmla="*/ 0 w 3460955"/>
              <a:gd name="connsiteY3" fmla="*/ 59639 h 345014"/>
              <a:gd name="connsiteX4" fmla="*/ 0 w 3460955"/>
              <a:gd name="connsiteY4" fmla="*/ 59639 h 345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60955" h="345014">
                <a:moveTo>
                  <a:pt x="3460955" y="275948"/>
                </a:moveTo>
                <a:cubicBezTo>
                  <a:pt x="3088967" y="132561"/>
                  <a:pt x="2716980" y="-10826"/>
                  <a:pt x="2222090" y="645"/>
                </a:cubicBezTo>
                <a:cubicBezTo>
                  <a:pt x="1727200" y="12116"/>
                  <a:pt x="861961" y="334942"/>
                  <a:pt x="491613" y="344774"/>
                </a:cubicBezTo>
                <a:cubicBezTo>
                  <a:pt x="121265" y="354606"/>
                  <a:pt x="0" y="59639"/>
                  <a:pt x="0" y="59639"/>
                </a:cubicBezTo>
                <a:lnTo>
                  <a:pt x="0" y="59639"/>
                </a:lnTo>
              </a:path>
            </a:pathLst>
          </a:cu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8A2F0D4-8854-59AD-342D-10D138D9BE8B}"/>
              </a:ext>
            </a:extLst>
          </p:cNvPr>
          <p:cNvSpPr/>
          <p:nvPr/>
        </p:nvSpPr>
        <p:spPr>
          <a:xfrm>
            <a:off x="1459148" y="201125"/>
            <a:ext cx="9012419" cy="1384242"/>
          </a:xfrm>
          <a:custGeom>
            <a:avLst/>
            <a:gdLst>
              <a:gd name="connsiteX0" fmla="*/ 0 w 9012419"/>
              <a:gd name="connsiteY0" fmla="*/ 0 h 1384242"/>
              <a:gd name="connsiteX1" fmla="*/ 422890 w 9012419"/>
              <a:gd name="connsiteY1" fmla="*/ 0 h 1384242"/>
              <a:gd name="connsiteX2" fmla="*/ 1026029 w 9012419"/>
              <a:gd name="connsiteY2" fmla="*/ 0 h 1384242"/>
              <a:gd name="connsiteX3" fmla="*/ 1809416 w 9012419"/>
              <a:gd name="connsiteY3" fmla="*/ 0 h 1384242"/>
              <a:gd name="connsiteX4" fmla="*/ 2682928 w 9012419"/>
              <a:gd name="connsiteY4" fmla="*/ 0 h 1384242"/>
              <a:gd name="connsiteX5" fmla="*/ 3195942 w 9012419"/>
              <a:gd name="connsiteY5" fmla="*/ 0 h 1384242"/>
              <a:gd name="connsiteX6" fmla="*/ 3979330 w 9012419"/>
              <a:gd name="connsiteY6" fmla="*/ 0 h 1384242"/>
              <a:gd name="connsiteX7" fmla="*/ 4762717 w 9012419"/>
              <a:gd name="connsiteY7" fmla="*/ 0 h 1384242"/>
              <a:gd name="connsiteX8" fmla="*/ 5546104 w 9012419"/>
              <a:gd name="connsiteY8" fmla="*/ 0 h 1384242"/>
              <a:gd name="connsiteX9" fmla="*/ 6419615 w 9012419"/>
              <a:gd name="connsiteY9" fmla="*/ 0 h 1384242"/>
              <a:gd name="connsiteX10" fmla="*/ 6932630 w 9012419"/>
              <a:gd name="connsiteY10" fmla="*/ 0 h 1384242"/>
              <a:gd name="connsiteX11" fmla="*/ 7625893 w 9012419"/>
              <a:gd name="connsiteY11" fmla="*/ 0 h 1384242"/>
              <a:gd name="connsiteX12" fmla="*/ 9012419 w 9012419"/>
              <a:gd name="connsiteY12" fmla="*/ 0 h 1384242"/>
              <a:gd name="connsiteX13" fmla="*/ 9012419 w 9012419"/>
              <a:gd name="connsiteY13" fmla="*/ 664436 h 1384242"/>
              <a:gd name="connsiteX14" fmla="*/ 9012419 w 9012419"/>
              <a:gd name="connsiteY14" fmla="*/ 1384242 h 1384242"/>
              <a:gd name="connsiteX15" fmla="*/ 8589529 w 9012419"/>
              <a:gd name="connsiteY15" fmla="*/ 1384242 h 1384242"/>
              <a:gd name="connsiteX16" fmla="*/ 8166638 w 9012419"/>
              <a:gd name="connsiteY16" fmla="*/ 1384242 h 1384242"/>
              <a:gd name="connsiteX17" fmla="*/ 7653624 w 9012419"/>
              <a:gd name="connsiteY17" fmla="*/ 1384242 h 1384242"/>
              <a:gd name="connsiteX18" fmla="*/ 6780112 w 9012419"/>
              <a:gd name="connsiteY18" fmla="*/ 1384242 h 1384242"/>
              <a:gd name="connsiteX19" fmla="*/ 6357222 w 9012419"/>
              <a:gd name="connsiteY19" fmla="*/ 1384242 h 1384242"/>
              <a:gd name="connsiteX20" fmla="*/ 5754083 w 9012419"/>
              <a:gd name="connsiteY20" fmla="*/ 1384242 h 1384242"/>
              <a:gd name="connsiteX21" fmla="*/ 4970696 w 9012419"/>
              <a:gd name="connsiteY21" fmla="*/ 1384242 h 1384242"/>
              <a:gd name="connsiteX22" fmla="*/ 4187309 w 9012419"/>
              <a:gd name="connsiteY22" fmla="*/ 1384242 h 1384242"/>
              <a:gd name="connsiteX23" fmla="*/ 3584170 w 9012419"/>
              <a:gd name="connsiteY23" fmla="*/ 1384242 h 1384242"/>
              <a:gd name="connsiteX24" fmla="*/ 3071155 w 9012419"/>
              <a:gd name="connsiteY24" fmla="*/ 1384242 h 1384242"/>
              <a:gd name="connsiteX25" fmla="*/ 2558140 w 9012419"/>
              <a:gd name="connsiteY25" fmla="*/ 1384242 h 1384242"/>
              <a:gd name="connsiteX26" fmla="*/ 2135250 w 9012419"/>
              <a:gd name="connsiteY26" fmla="*/ 1384242 h 1384242"/>
              <a:gd name="connsiteX27" fmla="*/ 1441987 w 9012419"/>
              <a:gd name="connsiteY27" fmla="*/ 1384242 h 1384242"/>
              <a:gd name="connsiteX28" fmla="*/ 0 w 9012419"/>
              <a:gd name="connsiteY28" fmla="*/ 1384242 h 1384242"/>
              <a:gd name="connsiteX29" fmla="*/ 0 w 9012419"/>
              <a:gd name="connsiteY29" fmla="*/ 705963 h 1384242"/>
              <a:gd name="connsiteX30" fmla="*/ 0 w 9012419"/>
              <a:gd name="connsiteY30" fmla="*/ 0 h 1384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9012419" h="1384242" fill="none" extrusionOk="0">
                <a:moveTo>
                  <a:pt x="0" y="0"/>
                </a:moveTo>
                <a:cubicBezTo>
                  <a:pt x="181624" y="-4524"/>
                  <a:pt x="256681" y="-20844"/>
                  <a:pt x="422890" y="0"/>
                </a:cubicBezTo>
                <a:cubicBezTo>
                  <a:pt x="589099" y="20844"/>
                  <a:pt x="818231" y="-13736"/>
                  <a:pt x="1026029" y="0"/>
                </a:cubicBezTo>
                <a:cubicBezTo>
                  <a:pt x="1233827" y="13736"/>
                  <a:pt x="1536663" y="34301"/>
                  <a:pt x="1809416" y="0"/>
                </a:cubicBezTo>
                <a:cubicBezTo>
                  <a:pt x="2082169" y="-34301"/>
                  <a:pt x="2359056" y="21745"/>
                  <a:pt x="2682928" y="0"/>
                </a:cubicBezTo>
                <a:cubicBezTo>
                  <a:pt x="3006800" y="-21745"/>
                  <a:pt x="2962768" y="-6669"/>
                  <a:pt x="3195942" y="0"/>
                </a:cubicBezTo>
                <a:cubicBezTo>
                  <a:pt x="3429116" y="6669"/>
                  <a:pt x="3666184" y="-11748"/>
                  <a:pt x="3979330" y="0"/>
                </a:cubicBezTo>
                <a:cubicBezTo>
                  <a:pt x="4292476" y="11748"/>
                  <a:pt x="4526461" y="-1447"/>
                  <a:pt x="4762717" y="0"/>
                </a:cubicBezTo>
                <a:cubicBezTo>
                  <a:pt x="4998973" y="1447"/>
                  <a:pt x="5317492" y="16096"/>
                  <a:pt x="5546104" y="0"/>
                </a:cubicBezTo>
                <a:cubicBezTo>
                  <a:pt x="5774716" y="-16096"/>
                  <a:pt x="6175387" y="10366"/>
                  <a:pt x="6419615" y="0"/>
                </a:cubicBezTo>
                <a:cubicBezTo>
                  <a:pt x="6663843" y="-10366"/>
                  <a:pt x="6683741" y="-18177"/>
                  <a:pt x="6932630" y="0"/>
                </a:cubicBezTo>
                <a:cubicBezTo>
                  <a:pt x="7181519" y="18177"/>
                  <a:pt x="7419644" y="28398"/>
                  <a:pt x="7625893" y="0"/>
                </a:cubicBezTo>
                <a:cubicBezTo>
                  <a:pt x="7832142" y="-28398"/>
                  <a:pt x="8407682" y="-12254"/>
                  <a:pt x="9012419" y="0"/>
                </a:cubicBezTo>
                <a:cubicBezTo>
                  <a:pt x="9040010" y="242048"/>
                  <a:pt x="9018438" y="333617"/>
                  <a:pt x="9012419" y="664436"/>
                </a:cubicBezTo>
                <a:cubicBezTo>
                  <a:pt x="9006400" y="995255"/>
                  <a:pt x="9013221" y="1233649"/>
                  <a:pt x="9012419" y="1384242"/>
                </a:cubicBezTo>
                <a:cubicBezTo>
                  <a:pt x="8836967" y="1385546"/>
                  <a:pt x="8745928" y="1395734"/>
                  <a:pt x="8589529" y="1384242"/>
                </a:cubicBezTo>
                <a:cubicBezTo>
                  <a:pt x="8433130" y="1372751"/>
                  <a:pt x="8327521" y="1402965"/>
                  <a:pt x="8166638" y="1384242"/>
                </a:cubicBezTo>
                <a:cubicBezTo>
                  <a:pt x="8005755" y="1365519"/>
                  <a:pt x="7775334" y="1390595"/>
                  <a:pt x="7653624" y="1384242"/>
                </a:cubicBezTo>
                <a:cubicBezTo>
                  <a:pt x="7531914" y="1377889"/>
                  <a:pt x="6989397" y="1380794"/>
                  <a:pt x="6780112" y="1384242"/>
                </a:cubicBezTo>
                <a:cubicBezTo>
                  <a:pt x="6570827" y="1387690"/>
                  <a:pt x="6467512" y="1370616"/>
                  <a:pt x="6357222" y="1384242"/>
                </a:cubicBezTo>
                <a:cubicBezTo>
                  <a:pt x="6246932" y="1397869"/>
                  <a:pt x="5913858" y="1386864"/>
                  <a:pt x="5754083" y="1384242"/>
                </a:cubicBezTo>
                <a:cubicBezTo>
                  <a:pt x="5594308" y="1381620"/>
                  <a:pt x="5265917" y="1381415"/>
                  <a:pt x="4970696" y="1384242"/>
                </a:cubicBezTo>
                <a:cubicBezTo>
                  <a:pt x="4675475" y="1387069"/>
                  <a:pt x="4554725" y="1408490"/>
                  <a:pt x="4187309" y="1384242"/>
                </a:cubicBezTo>
                <a:cubicBezTo>
                  <a:pt x="3819893" y="1359994"/>
                  <a:pt x="3864257" y="1412630"/>
                  <a:pt x="3584170" y="1384242"/>
                </a:cubicBezTo>
                <a:cubicBezTo>
                  <a:pt x="3304083" y="1355854"/>
                  <a:pt x="3227370" y="1380997"/>
                  <a:pt x="3071155" y="1384242"/>
                </a:cubicBezTo>
                <a:cubicBezTo>
                  <a:pt x="2914941" y="1387487"/>
                  <a:pt x="2680394" y="1395900"/>
                  <a:pt x="2558140" y="1384242"/>
                </a:cubicBezTo>
                <a:cubicBezTo>
                  <a:pt x="2435887" y="1372584"/>
                  <a:pt x="2223426" y="1370174"/>
                  <a:pt x="2135250" y="1384242"/>
                </a:cubicBezTo>
                <a:cubicBezTo>
                  <a:pt x="2047074" y="1398311"/>
                  <a:pt x="1701567" y="1403046"/>
                  <a:pt x="1441987" y="1384242"/>
                </a:cubicBezTo>
                <a:cubicBezTo>
                  <a:pt x="1182407" y="1365438"/>
                  <a:pt x="351336" y="1447438"/>
                  <a:pt x="0" y="1384242"/>
                </a:cubicBezTo>
                <a:cubicBezTo>
                  <a:pt x="10705" y="1194735"/>
                  <a:pt x="33652" y="1020730"/>
                  <a:pt x="0" y="705963"/>
                </a:cubicBezTo>
                <a:cubicBezTo>
                  <a:pt x="-33652" y="391196"/>
                  <a:pt x="22454" y="257921"/>
                  <a:pt x="0" y="0"/>
                </a:cubicBezTo>
                <a:close/>
              </a:path>
              <a:path w="9012419" h="1384242" stroke="0" extrusionOk="0">
                <a:moveTo>
                  <a:pt x="0" y="0"/>
                </a:moveTo>
                <a:cubicBezTo>
                  <a:pt x="351724" y="-19136"/>
                  <a:pt x="492362" y="-24448"/>
                  <a:pt x="783387" y="0"/>
                </a:cubicBezTo>
                <a:cubicBezTo>
                  <a:pt x="1074412" y="24448"/>
                  <a:pt x="1052541" y="15847"/>
                  <a:pt x="1296402" y="0"/>
                </a:cubicBezTo>
                <a:cubicBezTo>
                  <a:pt x="1540264" y="-15847"/>
                  <a:pt x="1751561" y="20265"/>
                  <a:pt x="1899541" y="0"/>
                </a:cubicBezTo>
                <a:cubicBezTo>
                  <a:pt x="2047521" y="-20265"/>
                  <a:pt x="2398236" y="-27702"/>
                  <a:pt x="2592804" y="0"/>
                </a:cubicBezTo>
                <a:cubicBezTo>
                  <a:pt x="2787372" y="27702"/>
                  <a:pt x="2999678" y="6572"/>
                  <a:pt x="3105818" y="0"/>
                </a:cubicBezTo>
                <a:cubicBezTo>
                  <a:pt x="3211958" y="-6572"/>
                  <a:pt x="3725636" y="-31257"/>
                  <a:pt x="3979330" y="0"/>
                </a:cubicBezTo>
                <a:cubicBezTo>
                  <a:pt x="4233024" y="31257"/>
                  <a:pt x="4260924" y="-11817"/>
                  <a:pt x="4492344" y="0"/>
                </a:cubicBezTo>
                <a:cubicBezTo>
                  <a:pt x="4723764" y="11817"/>
                  <a:pt x="4914932" y="-6129"/>
                  <a:pt x="5275731" y="0"/>
                </a:cubicBezTo>
                <a:cubicBezTo>
                  <a:pt x="5636530" y="6129"/>
                  <a:pt x="5634733" y="3022"/>
                  <a:pt x="5788746" y="0"/>
                </a:cubicBezTo>
                <a:cubicBezTo>
                  <a:pt x="5942760" y="-3022"/>
                  <a:pt x="6076295" y="-19302"/>
                  <a:pt x="6211636" y="0"/>
                </a:cubicBezTo>
                <a:cubicBezTo>
                  <a:pt x="6346977" y="19302"/>
                  <a:pt x="6484420" y="-6696"/>
                  <a:pt x="6724651" y="0"/>
                </a:cubicBezTo>
                <a:cubicBezTo>
                  <a:pt x="6964882" y="6696"/>
                  <a:pt x="7296666" y="-25078"/>
                  <a:pt x="7598162" y="0"/>
                </a:cubicBezTo>
                <a:cubicBezTo>
                  <a:pt x="7899658" y="25078"/>
                  <a:pt x="8686943" y="63600"/>
                  <a:pt x="9012419" y="0"/>
                </a:cubicBezTo>
                <a:cubicBezTo>
                  <a:pt x="8997085" y="187023"/>
                  <a:pt x="8985197" y="365880"/>
                  <a:pt x="9012419" y="678279"/>
                </a:cubicBezTo>
                <a:cubicBezTo>
                  <a:pt x="9039641" y="990678"/>
                  <a:pt x="9009919" y="1031311"/>
                  <a:pt x="9012419" y="1384242"/>
                </a:cubicBezTo>
                <a:cubicBezTo>
                  <a:pt x="8779974" y="1359099"/>
                  <a:pt x="8659960" y="1380594"/>
                  <a:pt x="8499404" y="1384242"/>
                </a:cubicBezTo>
                <a:cubicBezTo>
                  <a:pt x="8338848" y="1387890"/>
                  <a:pt x="8270528" y="1398750"/>
                  <a:pt x="8076514" y="1384242"/>
                </a:cubicBezTo>
                <a:cubicBezTo>
                  <a:pt x="7882500" y="1369735"/>
                  <a:pt x="7406065" y="1395084"/>
                  <a:pt x="7203003" y="1384242"/>
                </a:cubicBezTo>
                <a:cubicBezTo>
                  <a:pt x="6999941" y="1373400"/>
                  <a:pt x="6740564" y="1424392"/>
                  <a:pt x="6329491" y="1384242"/>
                </a:cubicBezTo>
                <a:cubicBezTo>
                  <a:pt x="5918418" y="1344092"/>
                  <a:pt x="5913124" y="1369780"/>
                  <a:pt x="5546104" y="1384242"/>
                </a:cubicBezTo>
                <a:cubicBezTo>
                  <a:pt x="5179084" y="1398704"/>
                  <a:pt x="4950882" y="1424377"/>
                  <a:pt x="4672593" y="1384242"/>
                </a:cubicBezTo>
                <a:cubicBezTo>
                  <a:pt x="4394304" y="1344107"/>
                  <a:pt x="4380433" y="1363843"/>
                  <a:pt x="4249702" y="1384242"/>
                </a:cubicBezTo>
                <a:cubicBezTo>
                  <a:pt x="4118971" y="1404641"/>
                  <a:pt x="3854098" y="1366453"/>
                  <a:pt x="3646563" y="1384242"/>
                </a:cubicBezTo>
                <a:cubicBezTo>
                  <a:pt x="3439028" y="1402031"/>
                  <a:pt x="3141156" y="1385076"/>
                  <a:pt x="2773052" y="1384242"/>
                </a:cubicBezTo>
                <a:cubicBezTo>
                  <a:pt x="2404948" y="1383408"/>
                  <a:pt x="2447696" y="1403435"/>
                  <a:pt x="2350162" y="1384242"/>
                </a:cubicBezTo>
                <a:cubicBezTo>
                  <a:pt x="2252628" y="1365050"/>
                  <a:pt x="1783573" y="1394763"/>
                  <a:pt x="1566774" y="1384242"/>
                </a:cubicBezTo>
                <a:cubicBezTo>
                  <a:pt x="1349975" y="1373721"/>
                  <a:pt x="915632" y="1350990"/>
                  <a:pt x="693263" y="1384242"/>
                </a:cubicBezTo>
                <a:cubicBezTo>
                  <a:pt x="470894" y="1417494"/>
                  <a:pt x="230090" y="1385878"/>
                  <a:pt x="0" y="1384242"/>
                </a:cubicBezTo>
                <a:cubicBezTo>
                  <a:pt x="-21975" y="1227674"/>
                  <a:pt x="-35658" y="871405"/>
                  <a:pt x="0" y="664436"/>
                </a:cubicBezTo>
                <a:cubicBezTo>
                  <a:pt x="35658" y="457467"/>
                  <a:pt x="7881" y="164505"/>
                  <a:pt x="0" y="0"/>
                </a:cubicBezTo>
                <a:close/>
              </a:path>
            </a:pathLst>
          </a:custGeom>
          <a:ln w="1905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801508506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Целостное восприятие и понимание текста, умение анализировать и интерпретировать текст возможно при опоре на следующие </a:t>
            </a:r>
          </a:p>
          <a:p>
            <a:pPr algn="ctr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виды деятельности:</a:t>
            </a:r>
          </a:p>
        </p:txBody>
      </p:sp>
      <p:sp>
        <p:nvSpPr>
          <p:cNvPr id="3" name="Стрелка: пятиугольник 2">
            <a:extLst>
              <a:ext uri="{FF2B5EF4-FFF2-40B4-BE49-F238E27FC236}">
                <a16:creationId xmlns:a16="http://schemas.microsoft.com/office/drawing/2014/main" id="{D6724AFA-D3B4-58B9-4DDF-2F5D91FFC4DB}"/>
              </a:ext>
            </a:extLst>
          </p:cNvPr>
          <p:cNvSpPr/>
          <p:nvPr/>
        </p:nvSpPr>
        <p:spPr>
          <a:xfrm>
            <a:off x="0" y="1738578"/>
            <a:ext cx="3723178" cy="1503730"/>
          </a:xfrm>
          <a:prstGeom prst="homePlate">
            <a:avLst>
              <a:gd name="adj" fmla="val 35126"/>
            </a:avLst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●	осознанное, творческое, выразительное чтение художественных произведений разных жанров;</a:t>
            </a:r>
            <a:endParaRPr lang="ru-RU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трелка: пятиугольник 4">
            <a:extLst>
              <a:ext uri="{FF2B5EF4-FFF2-40B4-BE49-F238E27FC236}">
                <a16:creationId xmlns:a16="http://schemas.microsoft.com/office/drawing/2014/main" id="{A8D52234-D10D-DF76-DE98-8551916BD98A}"/>
              </a:ext>
            </a:extLst>
          </p:cNvPr>
          <p:cNvSpPr/>
          <p:nvPr/>
        </p:nvSpPr>
        <p:spPr>
          <a:xfrm>
            <a:off x="0" y="3429000"/>
            <a:ext cx="3723178" cy="1503730"/>
          </a:xfrm>
          <a:prstGeom prst="homePlate">
            <a:avLst>
              <a:gd name="adj" fmla="val 33832"/>
            </a:avLst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●	пересказ (подробный, краткий, с элементами комментария, с творческим заданием);</a:t>
            </a:r>
            <a:endParaRPr lang="ru-RU" sz="20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трелка: пятиугольник 7">
            <a:extLst>
              <a:ext uri="{FF2B5EF4-FFF2-40B4-BE49-F238E27FC236}">
                <a16:creationId xmlns:a16="http://schemas.microsoft.com/office/drawing/2014/main" id="{901734C2-46D2-F36C-53D9-2CC7C681C7F4}"/>
              </a:ext>
            </a:extLst>
          </p:cNvPr>
          <p:cNvSpPr/>
          <p:nvPr/>
        </p:nvSpPr>
        <p:spPr>
          <a:xfrm>
            <a:off x="0" y="5119422"/>
            <a:ext cx="3723178" cy="1503730"/>
          </a:xfrm>
          <a:prstGeom prst="homePlate">
            <a:avLst>
              <a:gd name="adj" fmla="val 33832"/>
            </a:avLst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●	анализ и интерпретация произведения;</a:t>
            </a:r>
            <a:endParaRPr lang="ru-RU" sz="20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трелка: пятиугольник 5">
            <a:extLst>
              <a:ext uri="{FF2B5EF4-FFF2-40B4-BE49-F238E27FC236}">
                <a16:creationId xmlns:a16="http://schemas.microsoft.com/office/drawing/2014/main" id="{8764C6C8-1A2C-4B7E-03AF-941489AFAE87}"/>
              </a:ext>
            </a:extLst>
          </p:cNvPr>
          <p:cNvSpPr/>
          <p:nvPr/>
        </p:nvSpPr>
        <p:spPr>
          <a:xfrm flipH="1">
            <a:off x="8468822" y="1755318"/>
            <a:ext cx="3723178" cy="1503730"/>
          </a:xfrm>
          <a:prstGeom prst="homePlate">
            <a:avLst>
              <a:gd name="adj" fmla="val 35126"/>
            </a:avLst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●	составление планов;</a:t>
            </a:r>
            <a:endParaRPr lang="ru-RU" sz="20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трелка: пятиугольник 6">
            <a:extLst>
              <a:ext uri="{FF2B5EF4-FFF2-40B4-BE49-F238E27FC236}">
                <a16:creationId xmlns:a16="http://schemas.microsoft.com/office/drawing/2014/main" id="{547ED4BB-35FC-8318-54AE-823CA443A03E}"/>
              </a:ext>
            </a:extLst>
          </p:cNvPr>
          <p:cNvSpPr/>
          <p:nvPr/>
        </p:nvSpPr>
        <p:spPr>
          <a:xfrm flipH="1">
            <a:off x="8468822" y="3428999"/>
            <a:ext cx="3723178" cy="1503730"/>
          </a:xfrm>
          <a:prstGeom prst="homePlate">
            <a:avLst>
              <a:gd name="adj" fmla="val 35126"/>
            </a:avLst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●	характеристика героя;</a:t>
            </a:r>
            <a:endParaRPr lang="ru-RU" sz="20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трелка: пятиугольник 8">
            <a:extLst>
              <a:ext uri="{FF2B5EF4-FFF2-40B4-BE49-F238E27FC236}">
                <a16:creationId xmlns:a16="http://schemas.microsoft.com/office/drawing/2014/main" id="{74226DAD-8734-DF0A-E3F8-24573DD1C8A9}"/>
              </a:ext>
            </a:extLst>
          </p:cNvPr>
          <p:cNvSpPr/>
          <p:nvPr/>
        </p:nvSpPr>
        <p:spPr>
          <a:xfrm flipH="1">
            <a:off x="8468822" y="5119422"/>
            <a:ext cx="3723178" cy="1503730"/>
          </a:xfrm>
          <a:prstGeom prst="homePlate">
            <a:avLst>
              <a:gd name="adj" fmla="val 35126"/>
            </a:avLst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●	характеристика героя;</a:t>
            </a:r>
            <a:endParaRPr lang="ru-RU" sz="20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Picture background">
            <a:extLst>
              <a:ext uri="{FF2B5EF4-FFF2-40B4-BE49-F238E27FC236}">
                <a16:creationId xmlns:a16="http://schemas.microsoft.com/office/drawing/2014/main" id="{88F520C3-56AD-D6E0-87DF-2264A6F44D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9449" y="1944313"/>
            <a:ext cx="4473102" cy="4473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олилиния: фигура 16">
            <a:extLst>
              <a:ext uri="{FF2B5EF4-FFF2-40B4-BE49-F238E27FC236}">
                <a16:creationId xmlns:a16="http://schemas.microsoft.com/office/drawing/2014/main" id="{EF953581-0B55-A04F-5CFB-B53A4A70271D}"/>
              </a:ext>
            </a:extLst>
          </p:cNvPr>
          <p:cNvSpPr/>
          <p:nvPr/>
        </p:nvSpPr>
        <p:spPr bwMode="auto">
          <a:xfrm flipH="1">
            <a:off x="-1063252" y="0"/>
            <a:ext cx="13255252" cy="1991921"/>
          </a:xfrm>
          <a:custGeom>
            <a:avLst/>
            <a:gdLst>
              <a:gd name="connsiteX0" fmla="*/ 3460955 w 3460955"/>
              <a:gd name="connsiteY0" fmla="*/ 275948 h 345014"/>
              <a:gd name="connsiteX1" fmla="*/ 2222090 w 3460955"/>
              <a:gd name="connsiteY1" fmla="*/ 645 h 345014"/>
              <a:gd name="connsiteX2" fmla="*/ 491613 w 3460955"/>
              <a:gd name="connsiteY2" fmla="*/ 344774 h 345014"/>
              <a:gd name="connsiteX3" fmla="*/ 0 w 3460955"/>
              <a:gd name="connsiteY3" fmla="*/ 59639 h 345014"/>
              <a:gd name="connsiteX4" fmla="*/ 0 w 3460955"/>
              <a:gd name="connsiteY4" fmla="*/ 59639 h 345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60955" h="345014">
                <a:moveTo>
                  <a:pt x="3460955" y="275948"/>
                </a:moveTo>
                <a:cubicBezTo>
                  <a:pt x="3088967" y="132561"/>
                  <a:pt x="2716980" y="-10826"/>
                  <a:pt x="2222090" y="645"/>
                </a:cubicBezTo>
                <a:cubicBezTo>
                  <a:pt x="1727200" y="12116"/>
                  <a:pt x="861961" y="334942"/>
                  <a:pt x="491613" y="344774"/>
                </a:cubicBezTo>
                <a:cubicBezTo>
                  <a:pt x="121265" y="354606"/>
                  <a:pt x="0" y="59639"/>
                  <a:pt x="0" y="59639"/>
                </a:cubicBezTo>
                <a:lnTo>
                  <a:pt x="0" y="59639"/>
                </a:ln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087152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85F24F-FD58-175C-1FCB-5718B65405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: фигура 16">
            <a:extLst>
              <a:ext uri="{FF2B5EF4-FFF2-40B4-BE49-F238E27FC236}">
                <a16:creationId xmlns:a16="http://schemas.microsoft.com/office/drawing/2014/main" id="{E36C5B1B-14BE-0046-CCFD-F6A85483BA97}"/>
              </a:ext>
            </a:extLst>
          </p:cNvPr>
          <p:cNvSpPr/>
          <p:nvPr/>
        </p:nvSpPr>
        <p:spPr bwMode="auto">
          <a:xfrm flipH="1">
            <a:off x="-1063252" y="0"/>
            <a:ext cx="13255252" cy="1991921"/>
          </a:xfrm>
          <a:custGeom>
            <a:avLst/>
            <a:gdLst>
              <a:gd name="connsiteX0" fmla="*/ 3460955 w 3460955"/>
              <a:gd name="connsiteY0" fmla="*/ 275948 h 345014"/>
              <a:gd name="connsiteX1" fmla="*/ 2222090 w 3460955"/>
              <a:gd name="connsiteY1" fmla="*/ 645 h 345014"/>
              <a:gd name="connsiteX2" fmla="*/ 491613 w 3460955"/>
              <a:gd name="connsiteY2" fmla="*/ 344774 h 345014"/>
              <a:gd name="connsiteX3" fmla="*/ 0 w 3460955"/>
              <a:gd name="connsiteY3" fmla="*/ 59639 h 345014"/>
              <a:gd name="connsiteX4" fmla="*/ 0 w 3460955"/>
              <a:gd name="connsiteY4" fmla="*/ 59639 h 345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60955" h="345014">
                <a:moveTo>
                  <a:pt x="3460955" y="275948"/>
                </a:moveTo>
                <a:cubicBezTo>
                  <a:pt x="3088967" y="132561"/>
                  <a:pt x="2716980" y="-10826"/>
                  <a:pt x="2222090" y="645"/>
                </a:cubicBezTo>
                <a:cubicBezTo>
                  <a:pt x="1727200" y="12116"/>
                  <a:pt x="861961" y="334942"/>
                  <a:pt x="491613" y="344774"/>
                </a:cubicBezTo>
                <a:cubicBezTo>
                  <a:pt x="121265" y="354606"/>
                  <a:pt x="0" y="59639"/>
                  <a:pt x="0" y="59639"/>
                </a:cubicBezTo>
                <a:lnTo>
                  <a:pt x="0" y="59639"/>
                </a:ln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олилиния: фигура 16">
            <a:extLst>
              <a:ext uri="{FF2B5EF4-FFF2-40B4-BE49-F238E27FC236}">
                <a16:creationId xmlns:a16="http://schemas.microsoft.com/office/drawing/2014/main" id="{6B034046-029E-CF0C-9DAD-8C2CFC885E80}"/>
              </a:ext>
            </a:extLst>
          </p:cNvPr>
          <p:cNvSpPr/>
          <p:nvPr/>
        </p:nvSpPr>
        <p:spPr bwMode="auto">
          <a:xfrm flipH="1">
            <a:off x="-306796" y="270518"/>
            <a:ext cx="13023305" cy="1247959"/>
          </a:xfrm>
          <a:custGeom>
            <a:avLst/>
            <a:gdLst>
              <a:gd name="connsiteX0" fmla="*/ 3460955 w 3460955"/>
              <a:gd name="connsiteY0" fmla="*/ 275948 h 345014"/>
              <a:gd name="connsiteX1" fmla="*/ 2222090 w 3460955"/>
              <a:gd name="connsiteY1" fmla="*/ 645 h 345014"/>
              <a:gd name="connsiteX2" fmla="*/ 491613 w 3460955"/>
              <a:gd name="connsiteY2" fmla="*/ 344774 h 345014"/>
              <a:gd name="connsiteX3" fmla="*/ 0 w 3460955"/>
              <a:gd name="connsiteY3" fmla="*/ 59639 h 345014"/>
              <a:gd name="connsiteX4" fmla="*/ 0 w 3460955"/>
              <a:gd name="connsiteY4" fmla="*/ 59639 h 345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60955" h="345014">
                <a:moveTo>
                  <a:pt x="3460955" y="275948"/>
                </a:moveTo>
                <a:cubicBezTo>
                  <a:pt x="3088967" y="132561"/>
                  <a:pt x="2716980" y="-10826"/>
                  <a:pt x="2222090" y="645"/>
                </a:cubicBezTo>
                <a:cubicBezTo>
                  <a:pt x="1727200" y="12116"/>
                  <a:pt x="861961" y="334942"/>
                  <a:pt x="491613" y="344774"/>
                </a:cubicBezTo>
                <a:cubicBezTo>
                  <a:pt x="121265" y="354606"/>
                  <a:pt x="0" y="59639"/>
                  <a:pt x="0" y="59639"/>
                </a:cubicBezTo>
                <a:lnTo>
                  <a:pt x="0" y="59639"/>
                </a:lnTo>
              </a:path>
            </a:pathLst>
          </a:cu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102" name="Picture 6" descr="Picture background">
            <a:extLst>
              <a:ext uri="{FF2B5EF4-FFF2-40B4-BE49-F238E27FC236}">
                <a16:creationId xmlns:a16="http://schemas.microsoft.com/office/drawing/2014/main" id="{A9671921-72B6-2C1B-6780-3BCDC1A563B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5" r="-1045" b="25286"/>
          <a:stretch/>
        </p:blipFill>
        <p:spPr bwMode="auto">
          <a:xfrm>
            <a:off x="3709409" y="2435505"/>
            <a:ext cx="4027143" cy="39233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BAC53B5-01E1-6090-6A51-7FB211A11AE9}"/>
              </a:ext>
            </a:extLst>
          </p:cNvPr>
          <p:cNvSpPr/>
          <p:nvPr/>
        </p:nvSpPr>
        <p:spPr bwMode="auto">
          <a:xfrm>
            <a:off x="11567840" y="6709388"/>
            <a:ext cx="360000" cy="36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5C9AA470-9010-DA2E-18BA-0572422E6580}"/>
              </a:ext>
            </a:extLst>
          </p:cNvPr>
          <p:cNvSpPr/>
          <p:nvPr/>
        </p:nvSpPr>
        <p:spPr>
          <a:xfrm>
            <a:off x="2386368" y="231714"/>
            <a:ext cx="7983317" cy="1013426"/>
          </a:xfrm>
          <a:custGeom>
            <a:avLst/>
            <a:gdLst>
              <a:gd name="connsiteX0" fmla="*/ 0 w 7983317"/>
              <a:gd name="connsiteY0" fmla="*/ 506713 h 1013426"/>
              <a:gd name="connsiteX1" fmla="*/ 506713 w 7983317"/>
              <a:gd name="connsiteY1" fmla="*/ 0 h 1013426"/>
              <a:gd name="connsiteX2" fmla="*/ 1203702 w 7983317"/>
              <a:gd name="connsiteY2" fmla="*/ 0 h 1013426"/>
              <a:gd name="connsiteX3" fmla="*/ 2040089 w 7983317"/>
              <a:gd name="connsiteY3" fmla="*/ 0 h 1013426"/>
              <a:gd name="connsiteX4" fmla="*/ 2527981 w 7983317"/>
              <a:gd name="connsiteY4" fmla="*/ 0 h 1013426"/>
              <a:gd name="connsiteX5" fmla="*/ 3224970 w 7983317"/>
              <a:gd name="connsiteY5" fmla="*/ 0 h 1013426"/>
              <a:gd name="connsiteX6" fmla="*/ 3712863 w 7983317"/>
              <a:gd name="connsiteY6" fmla="*/ 0 h 1013426"/>
              <a:gd name="connsiteX7" fmla="*/ 4270454 w 7983317"/>
              <a:gd name="connsiteY7" fmla="*/ 0 h 1013426"/>
              <a:gd name="connsiteX8" fmla="*/ 5106841 w 7983317"/>
              <a:gd name="connsiteY8" fmla="*/ 0 h 1013426"/>
              <a:gd name="connsiteX9" fmla="*/ 5803830 w 7983317"/>
              <a:gd name="connsiteY9" fmla="*/ 0 h 1013426"/>
              <a:gd name="connsiteX10" fmla="*/ 6291723 w 7983317"/>
              <a:gd name="connsiteY10" fmla="*/ 0 h 1013426"/>
              <a:gd name="connsiteX11" fmla="*/ 6849314 w 7983317"/>
              <a:gd name="connsiteY11" fmla="*/ 0 h 1013426"/>
              <a:gd name="connsiteX12" fmla="*/ 7476604 w 7983317"/>
              <a:gd name="connsiteY12" fmla="*/ 0 h 1013426"/>
              <a:gd name="connsiteX13" fmla="*/ 7983317 w 7983317"/>
              <a:gd name="connsiteY13" fmla="*/ 506713 h 1013426"/>
              <a:gd name="connsiteX14" fmla="*/ 7983317 w 7983317"/>
              <a:gd name="connsiteY14" fmla="*/ 506713 h 1013426"/>
              <a:gd name="connsiteX15" fmla="*/ 7476604 w 7983317"/>
              <a:gd name="connsiteY15" fmla="*/ 1013426 h 1013426"/>
              <a:gd name="connsiteX16" fmla="*/ 6709916 w 7983317"/>
              <a:gd name="connsiteY16" fmla="*/ 1013426 h 1013426"/>
              <a:gd name="connsiteX17" fmla="*/ 5943228 w 7983317"/>
              <a:gd name="connsiteY17" fmla="*/ 1013426 h 1013426"/>
              <a:gd name="connsiteX18" fmla="*/ 5455336 w 7983317"/>
              <a:gd name="connsiteY18" fmla="*/ 1013426 h 1013426"/>
              <a:gd name="connsiteX19" fmla="*/ 4618949 w 7983317"/>
              <a:gd name="connsiteY19" fmla="*/ 1013426 h 1013426"/>
              <a:gd name="connsiteX20" fmla="*/ 3852261 w 7983317"/>
              <a:gd name="connsiteY20" fmla="*/ 1013426 h 1013426"/>
              <a:gd name="connsiteX21" fmla="*/ 3155272 w 7983317"/>
              <a:gd name="connsiteY21" fmla="*/ 1013426 h 1013426"/>
              <a:gd name="connsiteX22" fmla="*/ 2527981 w 7983317"/>
              <a:gd name="connsiteY22" fmla="*/ 1013426 h 1013426"/>
              <a:gd name="connsiteX23" fmla="*/ 1970390 w 7983317"/>
              <a:gd name="connsiteY23" fmla="*/ 1013426 h 1013426"/>
              <a:gd name="connsiteX24" fmla="*/ 1482498 w 7983317"/>
              <a:gd name="connsiteY24" fmla="*/ 1013426 h 1013426"/>
              <a:gd name="connsiteX25" fmla="*/ 506713 w 7983317"/>
              <a:gd name="connsiteY25" fmla="*/ 1013426 h 1013426"/>
              <a:gd name="connsiteX26" fmla="*/ 0 w 7983317"/>
              <a:gd name="connsiteY26" fmla="*/ 506713 h 1013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7983317" h="1013426" fill="none" extrusionOk="0">
                <a:moveTo>
                  <a:pt x="0" y="506713"/>
                </a:moveTo>
                <a:cubicBezTo>
                  <a:pt x="15707" y="187372"/>
                  <a:pt x="222523" y="12926"/>
                  <a:pt x="506713" y="0"/>
                </a:cubicBezTo>
                <a:cubicBezTo>
                  <a:pt x="753140" y="15574"/>
                  <a:pt x="1033083" y="-27466"/>
                  <a:pt x="1203702" y="0"/>
                </a:cubicBezTo>
                <a:cubicBezTo>
                  <a:pt x="1374321" y="27466"/>
                  <a:pt x="1843812" y="-24563"/>
                  <a:pt x="2040089" y="0"/>
                </a:cubicBezTo>
                <a:cubicBezTo>
                  <a:pt x="2236366" y="24563"/>
                  <a:pt x="2409303" y="7898"/>
                  <a:pt x="2527981" y="0"/>
                </a:cubicBezTo>
                <a:cubicBezTo>
                  <a:pt x="2646659" y="-7898"/>
                  <a:pt x="2925517" y="25368"/>
                  <a:pt x="3224970" y="0"/>
                </a:cubicBezTo>
                <a:cubicBezTo>
                  <a:pt x="3524423" y="-25368"/>
                  <a:pt x="3543957" y="-13657"/>
                  <a:pt x="3712863" y="0"/>
                </a:cubicBezTo>
                <a:cubicBezTo>
                  <a:pt x="3881769" y="13657"/>
                  <a:pt x="4070363" y="26232"/>
                  <a:pt x="4270454" y="0"/>
                </a:cubicBezTo>
                <a:cubicBezTo>
                  <a:pt x="4470545" y="-26232"/>
                  <a:pt x="4706017" y="24884"/>
                  <a:pt x="5106841" y="0"/>
                </a:cubicBezTo>
                <a:cubicBezTo>
                  <a:pt x="5507665" y="-24884"/>
                  <a:pt x="5654769" y="26688"/>
                  <a:pt x="5803830" y="0"/>
                </a:cubicBezTo>
                <a:cubicBezTo>
                  <a:pt x="5952891" y="-26688"/>
                  <a:pt x="6166760" y="-5272"/>
                  <a:pt x="6291723" y="0"/>
                </a:cubicBezTo>
                <a:cubicBezTo>
                  <a:pt x="6416686" y="5272"/>
                  <a:pt x="6724180" y="23891"/>
                  <a:pt x="6849314" y="0"/>
                </a:cubicBezTo>
                <a:cubicBezTo>
                  <a:pt x="6974448" y="-23891"/>
                  <a:pt x="7197756" y="-28639"/>
                  <a:pt x="7476604" y="0"/>
                </a:cubicBezTo>
                <a:cubicBezTo>
                  <a:pt x="7757414" y="33548"/>
                  <a:pt x="7992546" y="220457"/>
                  <a:pt x="7983317" y="506713"/>
                </a:cubicBezTo>
                <a:lnTo>
                  <a:pt x="7983317" y="506713"/>
                </a:lnTo>
                <a:cubicBezTo>
                  <a:pt x="8008690" y="760707"/>
                  <a:pt x="7688625" y="999289"/>
                  <a:pt x="7476604" y="1013426"/>
                </a:cubicBezTo>
                <a:cubicBezTo>
                  <a:pt x="7301792" y="1030349"/>
                  <a:pt x="6995851" y="1050902"/>
                  <a:pt x="6709916" y="1013426"/>
                </a:cubicBezTo>
                <a:cubicBezTo>
                  <a:pt x="6423981" y="975950"/>
                  <a:pt x="6296380" y="1010883"/>
                  <a:pt x="5943228" y="1013426"/>
                </a:cubicBezTo>
                <a:cubicBezTo>
                  <a:pt x="5590076" y="1015969"/>
                  <a:pt x="5638169" y="1024427"/>
                  <a:pt x="5455336" y="1013426"/>
                </a:cubicBezTo>
                <a:cubicBezTo>
                  <a:pt x="5272503" y="1002425"/>
                  <a:pt x="4933479" y="983552"/>
                  <a:pt x="4618949" y="1013426"/>
                </a:cubicBezTo>
                <a:cubicBezTo>
                  <a:pt x="4304419" y="1043300"/>
                  <a:pt x="4040334" y="1031905"/>
                  <a:pt x="3852261" y="1013426"/>
                </a:cubicBezTo>
                <a:cubicBezTo>
                  <a:pt x="3664188" y="994947"/>
                  <a:pt x="3468690" y="1017712"/>
                  <a:pt x="3155272" y="1013426"/>
                </a:cubicBezTo>
                <a:cubicBezTo>
                  <a:pt x="2841854" y="1009140"/>
                  <a:pt x="2673527" y="1015916"/>
                  <a:pt x="2527981" y="1013426"/>
                </a:cubicBezTo>
                <a:cubicBezTo>
                  <a:pt x="2382435" y="1010936"/>
                  <a:pt x="2176213" y="997964"/>
                  <a:pt x="1970390" y="1013426"/>
                </a:cubicBezTo>
                <a:cubicBezTo>
                  <a:pt x="1764567" y="1028888"/>
                  <a:pt x="1624739" y="1036034"/>
                  <a:pt x="1482498" y="1013426"/>
                </a:cubicBezTo>
                <a:cubicBezTo>
                  <a:pt x="1340257" y="990818"/>
                  <a:pt x="908548" y="985639"/>
                  <a:pt x="506713" y="1013426"/>
                </a:cubicBezTo>
                <a:cubicBezTo>
                  <a:pt x="212625" y="997841"/>
                  <a:pt x="-21292" y="803812"/>
                  <a:pt x="0" y="506713"/>
                </a:cubicBezTo>
                <a:close/>
              </a:path>
              <a:path w="7983317" h="1013426" stroke="0" extrusionOk="0">
                <a:moveTo>
                  <a:pt x="0" y="506713"/>
                </a:moveTo>
                <a:cubicBezTo>
                  <a:pt x="12233" y="240765"/>
                  <a:pt x="179587" y="-16303"/>
                  <a:pt x="506713" y="0"/>
                </a:cubicBezTo>
                <a:cubicBezTo>
                  <a:pt x="789803" y="3720"/>
                  <a:pt x="914843" y="-28871"/>
                  <a:pt x="1203702" y="0"/>
                </a:cubicBezTo>
                <a:cubicBezTo>
                  <a:pt x="1492561" y="28871"/>
                  <a:pt x="1645126" y="-15727"/>
                  <a:pt x="1900691" y="0"/>
                </a:cubicBezTo>
                <a:cubicBezTo>
                  <a:pt x="2156256" y="15727"/>
                  <a:pt x="2351821" y="28866"/>
                  <a:pt x="2667379" y="0"/>
                </a:cubicBezTo>
                <a:cubicBezTo>
                  <a:pt x="2982937" y="-28866"/>
                  <a:pt x="3009103" y="1434"/>
                  <a:pt x="3155272" y="0"/>
                </a:cubicBezTo>
                <a:cubicBezTo>
                  <a:pt x="3301441" y="-1434"/>
                  <a:pt x="3583873" y="-3369"/>
                  <a:pt x="3921960" y="0"/>
                </a:cubicBezTo>
                <a:cubicBezTo>
                  <a:pt x="4260047" y="3369"/>
                  <a:pt x="4301941" y="-7343"/>
                  <a:pt x="4618949" y="0"/>
                </a:cubicBezTo>
                <a:cubicBezTo>
                  <a:pt x="4935957" y="7343"/>
                  <a:pt x="5055779" y="-34452"/>
                  <a:pt x="5385637" y="0"/>
                </a:cubicBezTo>
                <a:cubicBezTo>
                  <a:pt x="5715495" y="34452"/>
                  <a:pt x="5715776" y="-6015"/>
                  <a:pt x="5943228" y="0"/>
                </a:cubicBezTo>
                <a:cubicBezTo>
                  <a:pt x="6170680" y="6015"/>
                  <a:pt x="6354506" y="7297"/>
                  <a:pt x="6570518" y="0"/>
                </a:cubicBezTo>
                <a:cubicBezTo>
                  <a:pt x="6786530" y="-7297"/>
                  <a:pt x="7218789" y="9038"/>
                  <a:pt x="7476604" y="0"/>
                </a:cubicBezTo>
                <a:cubicBezTo>
                  <a:pt x="7703776" y="-22052"/>
                  <a:pt x="8004128" y="255088"/>
                  <a:pt x="7983317" y="506713"/>
                </a:cubicBezTo>
                <a:lnTo>
                  <a:pt x="7983317" y="506713"/>
                </a:lnTo>
                <a:cubicBezTo>
                  <a:pt x="7928872" y="818830"/>
                  <a:pt x="7731847" y="1019729"/>
                  <a:pt x="7476604" y="1013426"/>
                </a:cubicBezTo>
                <a:cubicBezTo>
                  <a:pt x="7191659" y="1034110"/>
                  <a:pt x="7075418" y="1049687"/>
                  <a:pt x="6709916" y="1013426"/>
                </a:cubicBezTo>
                <a:cubicBezTo>
                  <a:pt x="6344414" y="977165"/>
                  <a:pt x="6109602" y="1043273"/>
                  <a:pt x="5873529" y="1013426"/>
                </a:cubicBezTo>
                <a:cubicBezTo>
                  <a:pt x="5637456" y="983579"/>
                  <a:pt x="5375496" y="1021211"/>
                  <a:pt x="5037142" y="1013426"/>
                </a:cubicBezTo>
                <a:cubicBezTo>
                  <a:pt x="4698788" y="1005641"/>
                  <a:pt x="4742202" y="992678"/>
                  <a:pt x="4549250" y="1013426"/>
                </a:cubicBezTo>
                <a:cubicBezTo>
                  <a:pt x="4356298" y="1034174"/>
                  <a:pt x="3960911" y="1004118"/>
                  <a:pt x="3782562" y="1013426"/>
                </a:cubicBezTo>
                <a:cubicBezTo>
                  <a:pt x="3604213" y="1022734"/>
                  <a:pt x="3524919" y="1021724"/>
                  <a:pt x="3294669" y="1013426"/>
                </a:cubicBezTo>
                <a:cubicBezTo>
                  <a:pt x="3064419" y="1005128"/>
                  <a:pt x="2874252" y="1034307"/>
                  <a:pt x="2667379" y="1013426"/>
                </a:cubicBezTo>
                <a:cubicBezTo>
                  <a:pt x="2460506" y="992546"/>
                  <a:pt x="2321687" y="1044179"/>
                  <a:pt x="2040089" y="1013426"/>
                </a:cubicBezTo>
                <a:cubicBezTo>
                  <a:pt x="1758491" y="982674"/>
                  <a:pt x="1529885" y="1005616"/>
                  <a:pt x="1343100" y="1013426"/>
                </a:cubicBezTo>
                <a:cubicBezTo>
                  <a:pt x="1156315" y="1021236"/>
                  <a:pt x="883092" y="1025282"/>
                  <a:pt x="506713" y="1013426"/>
                </a:cubicBezTo>
                <a:cubicBezTo>
                  <a:pt x="272543" y="983777"/>
                  <a:pt x="-8541" y="780641"/>
                  <a:pt x="0" y="506713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1905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584875367">
                  <a:prstGeom prst="roundRect">
                    <a:avLst>
                      <a:gd name="adj" fmla="val 50000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«Опорный конспект»</a:t>
            </a:r>
          </a:p>
        </p:txBody>
      </p:sp>
      <p:pic>
        <p:nvPicPr>
          <p:cNvPr id="4098" name="Picture 2" descr="Picture background">
            <a:extLst>
              <a:ext uri="{FF2B5EF4-FFF2-40B4-BE49-F238E27FC236}">
                <a16:creationId xmlns:a16="http://schemas.microsoft.com/office/drawing/2014/main" id="{465E8D0A-36EE-D7F0-E565-207EFE208C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160" y="1483468"/>
            <a:ext cx="3592914" cy="41780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Picture background">
            <a:extLst>
              <a:ext uri="{FF2B5EF4-FFF2-40B4-BE49-F238E27FC236}">
                <a16:creationId xmlns:a16="http://schemas.microsoft.com/office/drawing/2014/main" id="{15D80F6C-E297-40E9-F061-DD795AA5C6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5666" y="1483468"/>
            <a:ext cx="4092174" cy="48753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04706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BAB6A5-6C8F-242A-B3E3-0B53F80120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лилиния: фигура 16">
            <a:extLst>
              <a:ext uri="{FF2B5EF4-FFF2-40B4-BE49-F238E27FC236}">
                <a16:creationId xmlns:a16="http://schemas.microsoft.com/office/drawing/2014/main" id="{948EAEB4-4DAD-2FAA-69B6-FBBE054EF85A}"/>
              </a:ext>
            </a:extLst>
          </p:cNvPr>
          <p:cNvSpPr/>
          <p:nvPr/>
        </p:nvSpPr>
        <p:spPr bwMode="auto">
          <a:xfrm flipH="1">
            <a:off x="-1063252" y="0"/>
            <a:ext cx="13255252" cy="1991921"/>
          </a:xfrm>
          <a:custGeom>
            <a:avLst/>
            <a:gdLst>
              <a:gd name="connsiteX0" fmla="*/ 3460955 w 3460955"/>
              <a:gd name="connsiteY0" fmla="*/ 275948 h 345014"/>
              <a:gd name="connsiteX1" fmla="*/ 2222090 w 3460955"/>
              <a:gd name="connsiteY1" fmla="*/ 645 h 345014"/>
              <a:gd name="connsiteX2" fmla="*/ 491613 w 3460955"/>
              <a:gd name="connsiteY2" fmla="*/ 344774 h 345014"/>
              <a:gd name="connsiteX3" fmla="*/ 0 w 3460955"/>
              <a:gd name="connsiteY3" fmla="*/ 59639 h 345014"/>
              <a:gd name="connsiteX4" fmla="*/ 0 w 3460955"/>
              <a:gd name="connsiteY4" fmla="*/ 59639 h 345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60955" h="345014">
                <a:moveTo>
                  <a:pt x="3460955" y="275948"/>
                </a:moveTo>
                <a:cubicBezTo>
                  <a:pt x="3088967" y="132561"/>
                  <a:pt x="2716980" y="-10826"/>
                  <a:pt x="2222090" y="645"/>
                </a:cubicBezTo>
                <a:cubicBezTo>
                  <a:pt x="1727200" y="12116"/>
                  <a:pt x="861961" y="334942"/>
                  <a:pt x="491613" y="344774"/>
                </a:cubicBezTo>
                <a:cubicBezTo>
                  <a:pt x="121265" y="354606"/>
                  <a:pt x="0" y="59639"/>
                  <a:pt x="0" y="59639"/>
                </a:cubicBezTo>
                <a:lnTo>
                  <a:pt x="0" y="59639"/>
                </a:ln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олилиния: фигура 16">
            <a:extLst>
              <a:ext uri="{FF2B5EF4-FFF2-40B4-BE49-F238E27FC236}">
                <a16:creationId xmlns:a16="http://schemas.microsoft.com/office/drawing/2014/main" id="{94A96AD5-7B02-EB03-482B-5DA2174D15E7}"/>
              </a:ext>
            </a:extLst>
          </p:cNvPr>
          <p:cNvSpPr/>
          <p:nvPr/>
        </p:nvSpPr>
        <p:spPr bwMode="auto">
          <a:xfrm flipH="1">
            <a:off x="-306796" y="270518"/>
            <a:ext cx="13023305" cy="1247959"/>
          </a:xfrm>
          <a:custGeom>
            <a:avLst/>
            <a:gdLst>
              <a:gd name="connsiteX0" fmla="*/ 3460955 w 3460955"/>
              <a:gd name="connsiteY0" fmla="*/ 275948 h 345014"/>
              <a:gd name="connsiteX1" fmla="*/ 2222090 w 3460955"/>
              <a:gd name="connsiteY1" fmla="*/ 645 h 345014"/>
              <a:gd name="connsiteX2" fmla="*/ 491613 w 3460955"/>
              <a:gd name="connsiteY2" fmla="*/ 344774 h 345014"/>
              <a:gd name="connsiteX3" fmla="*/ 0 w 3460955"/>
              <a:gd name="connsiteY3" fmla="*/ 59639 h 345014"/>
              <a:gd name="connsiteX4" fmla="*/ 0 w 3460955"/>
              <a:gd name="connsiteY4" fmla="*/ 59639 h 345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60955" h="345014">
                <a:moveTo>
                  <a:pt x="3460955" y="275948"/>
                </a:moveTo>
                <a:cubicBezTo>
                  <a:pt x="3088967" y="132561"/>
                  <a:pt x="2716980" y="-10826"/>
                  <a:pt x="2222090" y="645"/>
                </a:cubicBezTo>
                <a:cubicBezTo>
                  <a:pt x="1727200" y="12116"/>
                  <a:pt x="861961" y="334942"/>
                  <a:pt x="491613" y="344774"/>
                </a:cubicBezTo>
                <a:cubicBezTo>
                  <a:pt x="121265" y="354606"/>
                  <a:pt x="0" y="59639"/>
                  <a:pt x="0" y="59639"/>
                </a:cubicBezTo>
                <a:lnTo>
                  <a:pt x="0" y="59639"/>
                </a:lnTo>
              </a:path>
            </a:pathLst>
          </a:cu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E384E43-5C6A-EAA9-E3BE-D7D343530408}"/>
              </a:ext>
            </a:extLst>
          </p:cNvPr>
          <p:cNvSpPr/>
          <p:nvPr/>
        </p:nvSpPr>
        <p:spPr bwMode="auto">
          <a:xfrm>
            <a:off x="11567840" y="6709388"/>
            <a:ext cx="360000" cy="36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3C896E1F-13EA-AC1C-A992-E1EEEDE1C54C}"/>
              </a:ext>
            </a:extLst>
          </p:cNvPr>
          <p:cNvSpPr/>
          <p:nvPr/>
        </p:nvSpPr>
        <p:spPr>
          <a:xfrm>
            <a:off x="2386368" y="231714"/>
            <a:ext cx="7983317" cy="1013426"/>
          </a:xfrm>
          <a:custGeom>
            <a:avLst/>
            <a:gdLst>
              <a:gd name="connsiteX0" fmla="*/ 0 w 7983317"/>
              <a:gd name="connsiteY0" fmla="*/ 506713 h 1013426"/>
              <a:gd name="connsiteX1" fmla="*/ 506713 w 7983317"/>
              <a:gd name="connsiteY1" fmla="*/ 0 h 1013426"/>
              <a:gd name="connsiteX2" fmla="*/ 1203702 w 7983317"/>
              <a:gd name="connsiteY2" fmla="*/ 0 h 1013426"/>
              <a:gd name="connsiteX3" fmla="*/ 2040089 w 7983317"/>
              <a:gd name="connsiteY3" fmla="*/ 0 h 1013426"/>
              <a:gd name="connsiteX4" fmla="*/ 2527981 w 7983317"/>
              <a:gd name="connsiteY4" fmla="*/ 0 h 1013426"/>
              <a:gd name="connsiteX5" fmla="*/ 3224970 w 7983317"/>
              <a:gd name="connsiteY5" fmla="*/ 0 h 1013426"/>
              <a:gd name="connsiteX6" fmla="*/ 3712863 w 7983317"/>
              <a:gd name="connsiteY6" fmla="*/ 0 h 1013426"/>
              <a:gd name="connsiteX7" fmla="*/ 4270454 w 7983317"/>
              <a:gd name="connsiteY7" fmla="*/ 0 h 1013426"/>
              <a:gd name="connsiteX8" fmla="*/ 5106841 w 7983317"/>
              <a:gd name="connsiteY8" fmla="*/ 0 h 1013426"/>
              <a:gd name="connsiteX9" fmla="*/ 5803830 w 7983317"/>
              <a:gd name="connsiteY9" fmla="*/ 0 h 1013426"/>
              <a:gd name="connsiteX10" fmla="*/ 6291723 w 7983317"/>
              <a:gd name="connsiteY10" fmla="*/ 0 h 1013426"/>
              <a:gd name="connsiteX11" fmla="*/ 6849314 w 7983317"/>
              <a:gd name="connsiteY11" fmla="*/ 0 h 1013426"/>
              <a:gd name="connsiteX12" fmla="*/ 7476604 w 7983317"/>
              <a:gd name="connsiteY12" fmla="*/ 0 h 1013426"/>
              <a:gd name="connsiteX13" fmla="*/ 7983317 w 7983317"/>
              <a:gd name="connsiteY13" fmla="*/ 506713 h 1013426"/>
              <a:gd name="connsiteX14" fmla="*/ 7983317 w 7983317"/>
              <a:gd name="connsiteY14" fmla="*/ 506713 h 1013426"/>
              <a:gd name="connsiteX15" fmla="*/ 7476604 w 7983317"/>
              <a:gd name="connsiteY15" fmla="*/ 1013426 h 1013426"/>
              <a:gd name="connsiteX16" fmla="*/ 6709916 w 7983317"/>
              <a:gd name="connsiteY16" fmla="*/ 1013426 h 1013426"/>
              <a:gd name="connsiteX17" fmla="*/ 5943228 w 7983317"/>
              <a:gd name="connsiteY17" fmla="*/ 1013426 h 1013426"/>
              <a:gd name="connsiteX18" fmla="*/ 5455336 w 7983317"/>
              <a:gd name="connsiteY18" fmla="*/ 1013426 h 1013426"/>
              <a:gd name="connsiteX19" fmla="*/ 4618949 w 7983317"/>
              <a:gd name="connsiteY19" fmla="*/ 1013426 h 1013426"/>
              <a:gd name="connsiteX20" fmla="*/ 3852261 w 7983317"/>
              <a:gd name="connsiteY20" fmla="*/ 1013426 h 1013426"/>
              <a:gd name="connsiteX21" fmla="*/ 3155272 w 7983317"/>
              <a:gd name="connsiteY21" fmla="*/ 1013426 h 1013426"/>
              <a:gd name="connsiteX22" fmla="*/ 2527981 w 7983317"/>
              <a:gd name="connsiteY22" fmla="*/ 1013426 h 1013426"/>
              <a:gd name="connsiteX23" fmla="*/ 1970390 w 7983317"/>
              <a:gd name="connsiteY23" fmla="*/ 1013426 h 1013426"/>
              <a:gd name="connsiteX24" fmla="*/ 1482498 w 7983317"/>
              <a:gd name="connsiteY24" fmla="*/ 1013426 h 1013426"/>
              <a:gd name="connsiteX25" fmla="*/ 506713 w 7983317"/>
              <a:gd name="connsiteY25" fmla="*/ 1013426 h 1013426"/>
              <a:gd name="connsiteX26" fmla="*/ 0 w 7983317"/>
              <a:gd name="connsiteY26" fmla="*/ 506713 h 1013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7983317" h="1013426" fill="none" extrusionOk="0">
                <a:moveTo>
                  <a:pt x="0" y="506713"/>
                </a:moveTo>
                <a:cubicBezTo>
                  <a:pt x="15707" y="187372"/>
                  <a:pt x="222523" y="12926"/>
                  <a:pt x="506713" y="0"/>
                </a:cubicBezTo>
                <a:cubicBezTo>
                  <a:pt x="753140" y="15574"/>
                  <a:pt x="1033083" y="-27466"/>
                  <a:pt x="1203702" y="0"/>
                </a:cubicBezTo>
                <a:cubicBezTo>
                  <a:pt x="1374321" y="27466"/>
                  <a:pt x="1843812" y="-24563"/>
                  <a:pt x="2040089" y="0"/>
                </a:cubicBezTo>
                <a:cubicBezTo>
                  <a:pt x="2236366" y="24563"/>
                  <a:pt x="2409303" y="7898"/>
                  <a:pt x="2527981" y="0"/>
                </a:cubicBezTo>
                <a:cubicBezTo>
                  <a:pt x="2646659" y="-7898"/>
                  <a:pt x="2925517" y="25368"/>
                  <a:pt x="3224970" y="0"/>
                </a:cubicBezTo>
                <a:cubicBezTo>
                  <a:pt x="3524423" y="-25368"/>
                  <a:pt x="3543957" y="-13657"/>
                  <a:pt x="3712863" y="0"/>
                </a:cubicBezTo>
                <a:cubicBezTo>
                  <a:pt x="3881769" y="13657"/>
                  <a:pt x="4070363" y="26232"/>
                  <a:pt x="4270454" y="0"/>
                </a:cubicBezTo>
                <a:cubicBezTo>
                  <a:pt x="4470545" y="-26232"/>
                  <a:pt x="4706017" y="24884"/>
                  <a:pt x="5106841" y="0"/>
                </a:cubicBezTo>
                <a:cubicBezTo>
                  <a:pt x="5507665" y="-24884"/>
                  <a:pt x="5654769" y="26688"/>
                  <a:pt x="5803830" y="0"/>
                </a:cubicBezTo>
                <a:cubicBezTo>
                  <a:pt x="5952891" y="-26688"/>
                  <a:pt x="6166760" y="-5272"/>
                  <a:pt x="6291723" y="0"/>
                </a:cubicBezTo>
                <a:cubicBezTo>
                  <a:pt x="6416686" y="5272"/>
                  <a:pt x="6724180" y="23891"/>
                  <a:pt x="6849314" y="0"/>
                </a:cubicBezTo>
                <a:cubicBezTo>
                  <a:pt x="6974448" y="-23891"/>
                  <a:pt x="7197756" y="-28639"/>
                  <a:pt x="7476604" y="0"/>
                </a:cubicBezTo>
                <a:cubicBezTo>
                  <a:pt x="7757414" y="33548"/>
                  <a:pt x="7992546" y="220457"/>
                  <a:pt x="7983317" y="506713"/>
                </a:cubicBezTo>
                <a:lnTo>
                  <a:pt x="7983317" y="506713"/>
                </a:lnTo>
                <a:cubicBezTo>
                  <a:pt x="8008690" y="760707"/>
                  <a:pt x="7688625" y="999289"/>
                  <a:pt x="7476604" y="1013426"/>
                </a:cubicBezTo>
                <a:cubicBezTo>
                  <a:pt x="7301792" y="1030349"/>
                  <a:pt x="6995851" y="1050902"/>
                  <a:pt x="6709916" y="1013426"/>
                </a:cubicBezTo>
                <a:cubicBezTo>
                  <a:pt x="6423981" y="975950"/>
                  <a:pt x="6296380" y="1010883"/>
                  <a:pt x="5943228" y="1013426"/>
                </a:cubicBezTo>
                <a:cubicBezTo>
                  <a:pt x="5590076" y="1015969"/>
                  <a:pt x="5638169" y="1024427"/>
                  <a:pt x="5455336" y="1013426"/>
                </a:cubicBezTo>
                <a:cubicBezTo>
                  <a:pt x="5272503" y="1002425"/>
                  <a:pt x="4933479" y="983552"/>
                  <a:pt x="4618949" y="1013426"/>
                </a:cubicBezTo>
                <a:cubicBezTo>
                  <a:pt x="4304419" y="1043300"/>
                  <a:pt x="4040334" y="1031905"/>
                  <a:pt x="3852261" y="1013426"/>
                </a:cubicBezTo>
                <a:cubicBezTo>
                  <a:pt x="3664188" y="994947"/>
                  <a:pt x="3468690" y="1017712"/>
                  <a:pt x="3155272" y="1013426"/>
                </a:cubicBezTo>
                <a:cubicBezTo>
                  <a:pt x="2841854" y="1009140"/>
                  <a:pt x="2673527" y="1015916"/>
                  <a:pt x="2527981" y="1013426"/>
                </a:cubicBezTo>
                <a:cubicBezTo>
                  <a:pt x="2382435" y="1010936"/>
                  <a:pt x="2176213" y="997964"/>
                  <a:pt x="1970390" y="1013426"/>
                </a:cubicBezTo>
                <a:cubicBezTo>
                  <a:pt x="1764567" y="1028888"/>
                  <a:pt x="1624739" y="1036034"/>
                  <a:pt x="1482498" y="1013426"/>
                </a:cubicBezTo>
                <a:cubicBezTo>
                  <a:pt x="1340257" y="990818"/>
                  <a:pt x="908548" y="985639"/>
                  <a:pt x="506713" y="1013426"/>
                </a:cubicBezTo>
                <a:cubicBezTo>
                  <a:pt x="212625" y="997841"/>
                  <a:pt x="-21292" y="803812"/>
                  <a:pt x="0" y="506713"/>
                </a:cubicBezTo>
                <a:close/>
              </a:path>
              <a:path w="7983317" h="1013426" stroke="0" extrusionOk="0">
                <a:moveTo>
                  <a:pt x="0" y="506713"/>
                </a:moveTo>
                <a:cubicBezTo>
                  <a:pt x="12233" y="240765"/>
                  <a:pt x="179587" y="-16303"/>
                  <a:pt x="506713" y="0"/>
                </a:cubicBezTo>
                <a:cubicBezTo>
                  <a:pt x="789803" y="3720"/>
                  <a:pt x="914843" y="-28871"/>
                  <a:pt x="1203702" y="0"/>
                </a:cubicBezTo>
                <a:cubicBezTo>
                  <a:pt x="1492561" y="28871"/>
                  <a:pt x="1645126" y="-15727"/>
                  <a:pt x="1900691" y="0"/>
                </a:cubicBezTo>
                <a:cubicBezTo>
                  <a:pt x="2156256" y="15727"/>
                  <a:pt x="2351821" y="28866"/>
                  <a:pt x="2667379" y="0"/>
                </a:cubicBezTo>
                <a:cubicBezTo>
                  <a:pt x="2982937" y="-28866"/>
                  <a:pt x="3009103" y="1434"/>
                  <a:pt x="3155272" y="0"/>
                </a:cubicBezTo>
                <a:cubicBezTo>
                  <a:pt x="3301441" y="-1434"/>
                  <a:pt x="3583873" y="-3369"/>
                  <a:pt x="3921960" y="0"/>
                </a:cubicBezTo>
                <a:cubicBezTo>
                  <a:pt x="4260047" y="3369"/>
                  <a:pt x="4301941" y="-7343"/>
                  <a:pt x="4618949" y="0"/>
                </a:cubicBezTo>
                <a:cubicBezTo>
                  <a:pt x="4935957" y="7343"/>
                  <a:pt x="5055779" y="-34452"/>
                  <a:pt x="5385637" y="0"/>
                </a:cubicBezTo>
                <a:cubicBezTo>
                  <a:pt x="5715495" y="34452"/>
                  <a:pt x="5715776" y="-6015"/>
                  <a:pt x="5943228" y="0"/>
                </a:cubicBezTo>
                <a:cubicBezTo>
                  <a:pt x="6170680" y="6015"/>
                  <a:pt x="6354506" y="7297"/>
                  <a:pt x="6570518" y="0"/>
                </a:cubicBezTo>
                <a:cubicBezTo>
                  <a:pt x="6786530" y="-7297"/>
                  <a:pt x="7218789" y="9038"/>
                  <a:pt x="7476604" y="0"/>
                </a:cubicBezTo>
                <a:cubicBezTo>
                  <a:pt x="7703776" y="-22052"/>
                  <a:pt x="8004128" y="255088"/>
                  <a:pt x="7983317" y="506713"/>
                </a:cubicBezTo>
                <a:lnTo>
                  <a:pt x="7983317" y="506713"/>
                </a:lnTo>
                <a:cubicBezTo>
                  <a:pt x="7928872" y="818830"/>
                  <a:pt x="7731847" y="1019729"/>
                  <a:pt x="7476604" y="1013426"/>
                </a:cubicBezTo>
                <a:cubicBezTo>
                  <a:pt x="7191659" y="1034110"/>
                  <a:pt x="7075418" y="1049687"/>
                  <a:pt x="6709916" y="1013426"/>
                </a:cubicBezTo>
                <a:cubicBezTo>
                  <a:pt x="6344414" y="977165"/>
                  <a:pt x="6109602" y="1043273"/>
                  <a:pt x="5873529" y="1013426"/>
                </a:cubicBezTo>
                <a:cubicBezTo>
                  <a:pt x="5637456" y="983579"/>
                  <a:pt x="5375496" y="1021211"/>
                  <a:pt x="5037142" y="1013426"/>
                </a:cubicBezTo>
                <a:cubicBezTo>
                  <a:pt x="4698788" y="1005641"/>
                  <a:pt x="4742202" y="992678"/>
                  <a:pt x="4549250" y="1013426"/>
                </a:cubicBezTo>
                <a:cubicBezTo>
                  <a:pt x="4356298" y="1034174"/>
                  <a:pt x="3960911" y="1004118"/>
                  <a:pt x="3782562" y="1013426"/>
                </a:cubicBezTo>
                <a:cubicBezTo>
                  <a:pt x="3604213" y="1022734"/>
                  <a:pt x="3524919" y="1021724"/>
                  <a:pt x="3294669" y="1013426"/>
                </a:cubicBezTo>
                <a:cubicBezTo>
                  <a:pt x="3064419" y="1005128"/>
                  <a:pt x="2874252" y="1034307"/>
                  <a:pt x="2667379" y="1013426"/>
                </a:cubicBezTo>
                <a:cubicBezTo>
                  <a:pt x="2460506" y="992546"/>
                  <a:pt x="2321687" y="1044179"/>
                  <a:pt x="2040089" y="1013426"/>
                </a:cubicBezTo>
                <a:cubicBezTo>
                  <a:pt x="1758491" y="982674"/>
                  <a:pt x="1529885" y="1005616"/>
                  <a:pt x="1343100" y="1013426"/>
                </a:cubicBezTo>
                <a:cubicBezTo>
                  <a:pt x="1156315" y="1021236"/>
                  <a:pt x="883092" y="1025282"/>
                  <a:pt x="506713" y="1013426"/>
                </a:cubicBezTo>
                <a:cubicBezTo>
                  <a:pt x="272543" y="983777"/>
                  <a:pt x="-8541" y="780641"/>
                  <a:pt x="0" y="506713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1905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584875367">
                  <a:prstGeom prst="roundRect">
                    <a:avLst>
                      <a:gd name="adj" fmla="val 50000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«Алгоритм»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50431CBF-9B9D-3F97-98A2-E7E99D0138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458" y="1449420"/>
            <a:ext cx="4805790" cy="33659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Picture background">
            <a:extLst>
              <a:ext uri="{FF2B5EF4-FFF2-40B4-BE49-F238E27FC236}">
                <a16:creationId xmlns:a16="http://schemas.microsoft.com/office/drawing/2014/main" id="{24E6AB15-6C31-AF73-912B-7ADFC60D63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6647" y="3429000"/>
            <a:ext cx="4231397" cy="31691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Picture background">
            <a:extLst>
              <a:ext uri="{FF2B5EF4-FFF2-40B4-BE49-F238E27FC236}">
                <a16:creationId xmlns:a16="http://schemas.microsoft.com/office/drawing/2014/main" id="{8808DE0A-6608-9C88-E560-DA75FF6B93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5049" y="1383859"/>
            <a:ext cx="4662791" cy="34970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99681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AF9992-D931-4DB5-FDBB-B0B6A0811A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лилиния: фигура 16">
            <a:extLst>
              <a:ext uri="{FF2B5EF4-FFF2-40B4-BE49-F238E27FC236}">
                <a16:creationId xmlns:a16="http://schemas.microsoft.com/office/drawing/2014/main" id="{623705EE-DB0B-5E8A-44CD-CB1E9076ECC7}"/>
              </a:ext>
            </a:extLst>
          </p:cNvPr>
          <p:cNvSpPr/>
          <p:nvPr/>
        </p:nvSpPr>
        <p:spPr bwMode="auto">
          <a:xfrm flipH="1">
            <a:off x="-1017562" y="339426"/>
            <a:ext cx="13255252" cy="1991921"/>
          </a:xfrm>
          <a:custGeom>
            <a:avLst/>
            <a:gdLst>
              <a:gd name="connsiteX0" fmla="*/ 3460955 w 3460955"/>
              <a:gd name="connsiteY0" fmla="*/ 275948 h 345014"/>
              <a:gd name="connsiteX1" fmla="*/ 2222090 w 3460955"/>
              <a:gd name="connsiteY1" fmla="*/ 645 h 345014"/>
              <a:gd name="connsiteX2" fmla="*/ 491613 w 3460955"/>
              <a:gd name="connsiteY2" fmla="*/ 344774 h 345014"/>
              <a:gd name="connsiteX3" fmla="*/ 0 w 3460955"/>
              <a:gd name="connsiteY3" fmla="*/ 59639 h 345014"/>
              <a:gd name="connsiteX4" fmla="*/ 0 w 3460955"/>
              <a:gd name="connsiteY4" fmla="*/ 59639 h 345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60955" h="345014">
                <a:moveTo>
                  <a:pt x="3460955" y="275948"/>
                </a:moveTo>
                <a:cubicBezTo>
                  <a:pt x="3088967" y="132561"/>
                  <a:pt x="2716980" y="-10826"/>
                  <a:pt x="2222090" y="645"/>
                </a:cubicBezTo>
                <a:cubicBezTo>
                  <a:pt x="1727200" y="12116"/>
                  <a:pt x="861961" y="334942"/>
                  <a:pt x="491613" y="344774"/>
                </a:cubicBezTo>
                <a:cubicBezTo>
                  <a:pt x="121265" y="354606"/>
                  <a:pt x="0" y="59639"/>
                  <a:pt x="0" y="59639"/>
                </a:cubicBezTo>
                <a:lnTo>
                  <a:pt x="0" y="59639"/>
                </a:ln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олилиния: фигура 16">
            <a:extLst>
              <a:ext uri="{FF2B5EF4-FFF2-40B4-BE49-F238E27FC236}">
                <a16:creationId xmlns:a16="http://schemas.microsoft.com/office/drawing/2014/main" id="{98C33210-41C4-BBE4-5E01-0193F924A8C1}"/>
              </a:ext>
            </a:extLst>
          </p:cNvPr>
          <p:cNvSpPr/>
          <p:nvPr/>
        </p:nvSpPr>
        <p:spPr bwMode="auto">
          <a:xfrm flipH="1">
            <a:off x="-261106" y="609944"/>
            <a:ext cx="13023305" cy="1247959"/>
          </a:xfrm>
          <a:custGeom>
            <a:avLst/>
            <a:gdLst>
              <a:gd name="connsiteX0" fmla="*/ 3460955 w 3460955"/>
              <a:gd name="connsiteY0" fmla="*/ 275948 h 345014"/>
              <a:gd name="connsiteX1" fmla="*/ 2222090 w 3460955"/>
              <a:gd name="connsiteY1" fmla="*/ 645 h 345014"/>
              <a:gd name="connsiteX2" fmla="*/ 491613 w 3460955"/>
              <a:gd name="connsiteY2" fmla="*/ 344774 h 345014"/>
              <a:gd name="connsiteX3" fmla="*/ 0 w 3460955"/>
              <a:gd name="connsiteY3" fmla="*/ 59639 h 345014"/>
              <a:gd name="connsiteX4" fmla="*/ 0 w 3460955"/>
              <a:gd name="connsiteY4" fmla="*/ 59639 h 345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60955" h="345014">
                <a:moveTo>
                  <a:pt x="3460955" y="275948"/>
                </a:moveTo>
                <a:cubicBezTo>
                  <a:pt x="3088967" y="132561"/>
                  <a:pt x="2716980" y="-10826"/>
                  <a:pt x="2222090" y="645"/>
                </a:cubicBezTo>
                <a:cubicBezTo>
                  <a:pt x="1727200" y="12116"/>
                  <a:pt x="861961" y="334942"/>
                  <a:pt x="491613" y="344774"/>
                </a:cubicBezTo>
                <a:cubicBezTo>
                  <a:pt x="121265" y="354606"/>
                  <a:pt x="0" y="59639"/>
                  <a:pt x="0" y="59639"/>
                </a:cubicBezTo>
                <a:lnTo>
                  <a:pt x="0" y="59639"/>
                </a:lnTo>
              </a:path>
            </a:pathLst>
          </a:cu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7A34A14-6064-3439-CD39-0506FCFF7CD3}"/>
              </a:ext>
            </a:extLst>
          </p:cNvPr>
          <p:cNvSpPr/>
          <p:nvPr/>
        </p:nvSpPr>
        <p:spPr bwMode="auto">
          <a:xfrm>
            <a:off x="11567840" y="6709388"/>
            <a:ext cx="360000" cy="36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E8BE70B3-741F-9B7E-C537-DFA4C0860AF3}"/>
              </a:ext>
            </a:extLst>
          </p:cNvPr>
          <p:cNvSpPr/>
          <p:nvPr/>
        </p:nvSpPr>
        <p:spPr>
          <a:xfrm>
            <a:off x="2104341" y="312374"/>
            <a:ext cx="7983317" cy="1421988"/>
          </a:xfrm>
          <a:custGeom>
            <a:avLst/>
            <a:gdLst>
              <a:gd name="connsiteX0" fmla="*/ 0 w 7983317"/>
              <a:gd name="connsiteY0" fmla="*/ 710994 h 1421988"/>
              <a:gd name="connsiteX1" fmla="*/ 710994 w 7983317"/>
              <a:gd name="connsiteY1" fmla="*/ 0 h 1421988"/>
              <a:gd name="connsiteX2" fmla="*/ 1367127 w 7983317"/>
              <a:gd name="connsiteY2" fmla="*/ 0 h 1421988"/>
              <a:gd name="connsiteX3" fmla="*/ 2154486 w 7983317"/>
              <a:gd name="connsiteY3" fmla="*/ 0 h 1421988"/>
              <a:gd name="connsiteX4" fmla="*/ 2613779 w 7983317"/>
              <a:gd name="connsiteY4" fmla="*/ 0 h 1421988"/>
              <a:gd name="connsiteX5" fmla="*/ 3269912 w 7983317"/>
              <a:gd name="connsiteY5" fmla="*/ 0 h 1421988"/>
              <a:gd name="connsiteX6" fmla="*/ 3729205 w 7983317"/>
              <a:gd name="connsiteY6" fmla="*/ 0 h 1421988"/>
              <a:gd name="connsiteX7" fmla="*/ 4254112 w 7983317"/>
              <a:gd name="connsiteY7" fmla="*/ 0 h 1421988"/>
              <a:gd name="connsiteX8" fmla="*/ 5041471 w 7983317"/>
              <a:gd name="connsiteY8" fmla="*/ 0 h 1421988"/>
              <a:gd name="connsiteX9" fmla="*/ 5697604 w 7983317"/>
              <a:gd name="connsiteY9" fmla="*/ 0 h 1421988"/>
              <a:gd name="connsiteX10" fmla="*/ 6156897 w 7983317"/>
              <a:gd name="connsiteY10" fmla="*/ 0 h 1421988"/>
              <a:gd name="connsiteX11" fmla="*/ 6681803 w 7983317"/>
              <a:gd name="connsiteY11" fmla="*/ 0 h 1421988"/>
              <a:gd name="connsiteX12" fmla="*/ 7272323 w 7983317"/>
              <a:gd name="connsiteY12" fmla="*/ 0 h 1421988"/>
              <a:gd name="connsiteX13" fmla="*/ 7983317 w 7983317"/>
              <a:gd name="connsiteY13" fmla="*/ 710994 h 1421988"/>
              <a:gd name="connsiteX14" fmla="*/ 7983317 w 7983317"/>
              <a:gd name="connsiteY14" fmla="*/ 710994 h 1421988"/>
              <a:gd name="connsiteX15" fmla="*/ 7272323 w 7983317"/>
              <a:gd name="connsiteY15" fmla="*/ 1421988 h 1421988"/>
              <a:gd name="connsiteX16" fmla="*/ 6550577 w 7983317"/>
              <a:gd name="connsiteY16" fmla="*/ 1421988 h 1421988"/>
              <a:gd name="connsiteX17" fmla="*/ 5828831 w 7983317"/>
              <a:gd name="connsiteY17" fmla="*/ 1421988 h 1421988"/>
              <a:gd name="connsiteX18" fmla="*/ 5369538 w 7983317"/>
              <a:gd name="connsiteY18" fmla="*/ 1421988 h 1421988"/>
              <a:gd name="connsiteX19" fmla="*/ 4582178 w 7983317"/>
              <a:gd name="connsiteY19" fmla="*/ 1421988 h 1421988"/>
              <a:gd name="connsiteX20" fmla="*/ 3860432 w 7983317"/>
              <a:gd name="connsiteY20" fmla="*/ 1421988 h 1421988"/>
              <a:gd name="connsiteX21" fmla="*/ 3204299 w 7983317"/>
              <a:gd name="connsiteY21" fmla="*/ 1421988 h 1421988"/>
              <a:gd name="connsiteX22" fmla="*/ 2613779 w 7983317"/>
              <a:gd name="connsiteY22" fmla="*/ 1421988 h 1421988"/>
              <a:gd name="connsiteX23" fmla="*/ 2088873 w 7983317"/>
              <a:gd name="connsiteY23" fmla="*/ 1421988 h 1421988"/>
              <a:gd name="connsiteX24" fmla="*/ 1629580 w 7983317"/>
              <a:gd name="connsiteY24" fmla="*/ 1421988 h 1421988"/>
              <a:gd name="connsiteX25" fmla="*/ 710994 w 7983317"/>
              <a:gd name="connsiteY25" fmla="*/ 1421988 h 1421988"/>
              <a:gd name="connsiteX26" fmla="*/ 0 w 7983317"/>
              <a:gd name="connsiteY26" fmla="*/ 710994 h 1421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7983317" h="1421988" fill="none" extrusionOk="0">
                <a:moveTo>
                  <a:pt x="0" y="710994"/>
                </a:moveTo>
                <a:cubicBezTo>
                  <a:pt x="34141" y="232485"/>
                  <a:pt x="298969" y="57639"/>
                  <a:pt x="710994" y="0"/>
                </a:cubicBezTo>
                <a:cubicBezTo>
                  <a:pt x="1015966" y="-29759"/>
                  <a:pt x="1159173" y="-23956"/>
                  <a:pt x="1367127" y="0"/>
                </a:cubicBezTo>
                <a:cubicBezTo>
                  <a:pt x="1575081" y="23956"/>
                  <a:pt x="1811192" y="12275"/>
                  <a:pt x="2154486" y="0"/>
                </a:cubicBezTo>
                <a:cubicBezTo>
                  <a:pt x="2497780" y="-12275"/>
                  <a:pt x="2502759" y="21424"/>
                  <a:pt x="2613779" y="0"/>
                </a:cubicBezTo>
                <a:cubicBezTo>
                  <a:pt x="2724799" y="-21424"/>
                  <a:pt x="2949394" y="-5116"/>
                  <a:pt x="3269912" y="0"/>
                </a:cubicBezTo>
                <a:cubicBezTo>
                  <a:pt x="3590430" y="5116"/>
                  <a:pt x="3608589" y="-6856"/>
                  <a:pt x="3729205" y="0"/>
                </a:cubicBezTo>
                <a:cubicBezTo>
                  <a:pt x="3849821" y="6856"/>
                  <a:pt x="4142285" y="-8822"/>
                  <a:pt x="4254112" y="0"/>
                </a:cubicBezTo>
                <a:cubicBezTo>
                  <a:pt x="4365939" y="8822"/>
                  <a:pt x="4742341" y="35603"/>
                  <a:pt x="5041471" y="0"/>
                </a:cubicBezTo>
                <a:cubicBezTo>
                  <a:pt x="5340601" y="-35603"/>
                  <a:pt x="5383302" y="-26302"/>
                  <a:pt x="5697604" y="0"/>
                </a:cubicBezTo>
                <a:cubicBezTo>
                  <a:pt x="6011906" y="26302"/>
                  <a:pt x="6020329" y="19042"/>
                  <a:pt x="6156897" y="0"/>
                </a:cubicBezTo>
                <a:cubicBezTo>
                  <a:pt x="6293465" y="-19042"/>
                  <a:pt x="6422357" y="-12471"/>
                  <a:pt x="6681803" y="0"/>
                </a:cubicBezTo>
                <a:cubicBezTo>
                  <a:pt x="6941249" y="12471"/>
                  <a:pt x="7073052" y="-5968"/>
                  <a:pt x="7272323" y="0"/>
                </a:cubicBezTo>
                <a:cubicBezTo>
                  <a:pt x="7666072" y="37676"/>
                  <a:pt x="7999516" y="307080"/>
                  <a:pt x="7983317" y="710994"/>
                </a:cubicBezTo>
                <a:lnTo>
                  <a:pt x="7983317" y="710994"/>
                </a:lnTo>
                <a:cubicBezTo>
                  <a:pt x="8019655" y="1066635"/>
                  <a:pt x="7584130" y="1405134"/>
                  <a:pt x="7272323" y="1421988"/>
                </a:cubicBezTo>
                <a:cubicBezTo>
                  <a:pt x="6962301" y="1430331"/>
                  <a:pt x="6793892" y="1393862"/>
                  <a:pt x="6550577" y="1421988"/>
                </a:cubicBezTo>
                <a:cubicBezTo>
                  <a:pt x="6307262" y="1450114"/>
                  <a:pt x="6045570" y="1450589"/>
                  <a:pt x="5828831" y="1421988"/>
                </a:cubicBezTo>
                <a:cubicBezTo>
                  <a:pt x="5612092" y="1393387"/>
                  <a:pt x="5461611" y="1425081"/>
                  <a:pt x="5369538" y="1421988"/>
                </a:cubicBezTo>
                <a:cubicBezTo>
                  <a:pt x="5277465" y="1418895"/>
                  <a:pt x="4802428" y="1437988"/>
                  <a:pt x="4582178" y="1421988"/>
                </a:cubicBezTo>
                <a:cubicBezTo>
                  <a:pt x="4361928" y="1405988"/>
                  <a:pt x="4053961" y="1421332"/>
                  <a:pt x="3860432" y="1421988"/>
                </a:cubicBezTo>
                <a:cubicBezTo>
                  <a:pt x="3666903" y="1422644"/>
                  <a:pt x="3480757" y="1427901"/>
                  <a:pt x="3204299" y="1421988"/>
                </a:cubicBezTo>
                <a:cubicBezTo>
                  <a:pt x="2927841" y="1416075"/>
                  <a:pt x="2813048" y="1426697"/>
                  <a:pt x="2613779" y="1421988"/>
                </a:cubicBezTo>
                <a:cubicBezTo>
                  <a:pt x="2414510" y="1417279"/>
                  <a:pt x="2230444" y="1411702"/>
                  <a:pt x="2088873" y="1421988"/>
                </a:cubicBezTo>
                <a:cubicBezTo>
                  <a:pt x="1947302" y="1432274"/>
                  <a:pt x="1845337" y="1431246"/>
                  <a:pt x="1629580" y="1421988"/>
                </a:cubicBezTo>
                <a:cubicBezTo>
                  <a:pt x="1413823" y="1412730"/>
                  <a:pt x="1101117" y="1408161"/>
                  <a:pt x="710994" y="1421988"/>
                </a:cubicBezTo>
                <a:cubicBezTo>
                  <a:pt x="310570" y="1413502"/>
                  <a:pt x="-45836" y="1140797"/>
                  <a:pt x="0" y="710994"/>
                </a:cubicBezTo>
                <a:close/>
              </a:path>
              <a:path w="7983317" h="1421988" stroke="0" extrusionOk="0">
                <a:moveTo>
                  <a:pt x="0" y="710994"/>
                </a:moveTo>
                <a:cubicBezTo>
                  <a:pt x="28715" y="350956"/>
                  <a:pt x="275902" y="-14629"/>
                  <a:pt x="710994" y="0"/>
                </a:cubicBezTo>
                <a:cubicBezTo>
                  <a:pt x="893479" y="17197"/>
                  <a:pt x="1197696" y="32312"/>
                  <a:pt x="1367127" y="0"/>
                </a:cubicBezTo>
                <a:cubicBezTo>
                  <a:pt x="1536558" y="-32312"/>
                  <a:pt x="1807111" y="-32517"/>
                  <a:pt x="2023260" y="0"/>
                </a:cubicBezTo>
                <a:cubicBezTo>
                  <a:pt x="2239409" y="32517"/>
                  <a:pt x="2571888" y="23331"/>
                  <a:pt x="2745006" y="0"/>
                </a:cubicBezTo>
                <a:cubicBezTo>
                  <a:pt x="2918124" y="-23331"/>
                  <a:pt x="2976213" y="1350"/>
                  <a:pt x="3204299" y="0"/>
                </a:cubicBezTo>
                <a:cubicBezTo>
                  <a:pt x="3432385" y="-1350"/>
                  <a:pt x="3736205" y="6864"/>
                  <a:pt x="3926045" y="0"/>
                </a:cubicBezTo>
                <a:cubicBezTo>
                  <a:pt x="4115885" y="-6864"/>
                  <a:pt x="4328226" y="-5079"/>
                  <a:pt x="4582178" y="0"/>
                </a:cubicBezTo>
                <a:cubicBezTo>
                  <a:pt x="4836130" y="5079"/>
                  <a:pt x="5053350" y="28814"/>
                  <a:pt x="5303924" y="0"/>
                </a:cubicBezTo>
                <a:cubicBezTo>
                  <a:pt x="5554498" y="-28814"/>
                  <a:pt x="5714041" y="-24373"/>
                  <a:pt x="5828831" y="0"/>
                </a:cubicBezTo>
                <a:cubicBezTo>
                  <a:pt x="5943621" y="24373"/>
                  <a:pt x="6260610" y="23929"/>
                  <a:pt x="6419350" y="0"/>
                </a:cubicBezTo>
                <a:cubicBezTo>
                  <a:pt x="6578090" y="-23929"/>
                  <a:pt x="6859623" y="1195"/>
                  <a:pt x="7272323" y="0"/>
                </a:cubicBezTo>
                <a:cubicBezTo>
                  <a:pt x="7654002" y="-4601"/>
                  <a:pt x="8021157" y="369643"/>
                  <a:pt x="7983317" y="710994"/>
                </a:cubicBezTo>
                <a:lnTo>
                  <a:pt x="7983317" y="710994"/>
                </a:lnTo>
                <a:cubicBezTo>
                  <a:pt x="7947158" y="1125095"/>
                  <a:pt x="7584348" y="1442645"/>
                  <a:pt x="7272323" y="1421988"/>
                </a:cubicBezTo>
                <a:cubicBezTo>
                  <a:pt x="7052930" y="1419010"/>
                  <a:pt x="6765890" y="1430163"/>
                  <a:pt x="6550577" y="1421988"/>
                </a:cubicBezTo>
                <a:cubicBezTo>
                  <a:pt x="6335264" y="1413813"/>
                  <a:pt x="5992467" y="1390129"/>
                  <a:pt x="5763217" y="1421988"/>
                </a:cubicBezTo>
                <a:cubicBezTo>
                  <a:pt x="5533967" y="1453847"/>
                  <a:pt x="5299523" y="1443433"/>
                  <a:pt x="4975858" y="1421988"/>
                </a:cubicBezTo>
                <a:cubicBezTo>
                  <a:pt x="4652193" y="1400543"/>
                  <a:pt x="4736953" y="1417856"/>
                  <a:pt x="4516565" y="1421988"/>
                </a:cubicBezTo>
                <a:cubicBezTo>
                  <a:pt x="4296177" y="1426120"/>
                  <a:pt x="4018509" y="1426097"/>
                  <a:pt x="3794819" y="1421988"/>
                </a:cubicBezTo>
                <a:cubicBezTo>
                  <a:pt x="3571129" y="1417879"/>
                  <a:pt x="3533453" y="1401827"/>
                  <a:pt x="3335526" y="1421988"/>
                </a:cubicBezTo>
                <a:cubicBezTo>
                  <a:pt x="3137599" y="1442149"/>
                  <a:pt x="3032506" y="1438287"/>
                  <a:pt x="2745006" y="1421988"/>
                </a:cubicBezTo>
                <a:cubicBezTo>
                  <a:pt x="2457506" y="1405689"/>
                  <a:pt x="2323871" y="1440072"/>
                  <a:pt x="2154486" y="1421988"/>
                </a:cubicBezTo>
                <a:cubicBezTo>
                  <a:pt x="1985101" y="1403904"/>
                  <a:pt x="1712555" y="1398594"/>
                  <a:pt x="1498353" y="1421988"/>
                </a:cubicBezTo>
                <a:cubicBezTo>
                  <a:pt x="1284151" y="1445382"/>
                  <a:pt x="1097636" y="1407162"/>
                  <a:pt x="710994" y="1421988"/>
                </a:cubicBezTo>
                <a:cubicBezTo>
                  <a:pt x="338773" y="1408715"/>
                  <a:pt x="-45215" y="1072315"/>
                  <a:pt x="0" y="710994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1905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584875367">
                  <a:prstGeom prst="roundRect">
                    <a:avLst>
                      <a:gd name="adj" fmla="val 50000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sz="4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INSERT</a:t>
            </a:r>
            <a:r>
              <a:rPr lang="ru-RU" sz="4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-чтение»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51A201A-C127-4BC6-D1E3-6384DE0A94DF}"/>
              </a:ext>
            </a:extLst>
          </p:cNvPr>
          <p:cNvSpPr/>
          <p:nvPr/>
        </p:nvSpPr>
        <p:spPr>
          <a:xfrm>
            <a:off x="6250547" y="2179701"/>
            <a:ext cx="5130288" cy="3376264"/>
          </a:xfrm>
          <a:custGeom>
            <a:avLst/>
            <a:gdLst>
              <a:gd name="connsiteX0" fmla="*/ 0 w 5130288"/>
              <a:gd name="connsiteY0" fmla="*/ 0 h 3376264"/>
              <a:gd name="connsiteX1" fmla="*/ 538680 w 5130288"/>
              <a:gd name="connsiteY1" fmla="*/ 0 h 3376264"/>
              <a:gd name="connsiteX2" fmla="*/ 1026058 w 5130288"/>
              <a:gd name="connsiteY2" fmla="*/ 0 h 3376264"/>
              <a:gd name="connsiteX3" fmla="*/ 1667344 w 5130288"/>
              <a:gd name="connsiteY3" fmla="*/ 0 h 3376264"/>
              <a:gd name="connsiteX4" fmla="*/ 2359932 w 5130288"/>
              <a:gd name="connsiteY4" fmla="*/ 0 h 3376264"/>
              <a:gd name="connsiteX5" fmla="*/ 3001218 w 5130288"/>
              <a:gd name="connsiteY5" fmla="*/ 0 h 3376264"/>
              <a:gd name="connsiteX6" fmla="*/ 3539899 w 5130288"/>
              <a:gd name="connsiteY6" fmla="*/ 0 h 3376264"/>
              <a:gd name="connsiteX7" fmla="*/ 4232488 w 5130288"/>
              <a:gd name="connsiteY7" fmla="*/ 0 h 3376264"/>
              <a:gd name="connsiteX8" fmla="*/ 5130288 w 5130288"/>
              <a:gd name="connsiteY8" fmla="*/ 0 h 3376264"/>
              <a:gd name="connsiteX9" fmla="*/ 5130288 w 5130288"/>
              <a:gd name="connsiteY9" fmla="*/ 742778 h 3376264"/>
              <a:gd name="connsiteX10" fmla="*/ 5130288 w 5130288"/>
              <a:gd name="connsiteY10" fmla="*/ 1384268 h 3376264"/>
              <a:gd name="connsiteX11" fmla="*/ 5130288 w 5130288"/>
              <a:gd name="connsiteY11" fmla="*/ 2025758 h 3376264"/>
              <a:gd name="connsiteX12" fmla="*/ 5130288 w 5130288"/>
              <a:gd name="connsiteY12" fmla="*/ 2667249 h 3376264"/>
              <a:gd name="connsiteX13" fmla="*/ 5130288 w 5130288"/>
              <a:gd name="connsiteY13" fmla="*/ 3376264 h 3376264"/>
              <a:gd name="connsiteX14" fmla="*/ 4437699 w 5130288"/>
              <a:gd name="connsiteY14" fmla="*/ 3376264 h 3376264"/>
              <a:gd name="connsiteX15" fmla="*/ 3847716 w 5130288"/>
              <a:gd name="connsiteY15" fmla="*/ 3376264 h 3376264"/>
              <a:gd name="connsiteX16" fmla="*/ 3309036 w 5130288"/>
              <a:gd name="connsiteY16" fmla="*/ 3376264 h 3376264"/>
              <a:gd name="connsiteX17" fmla="*/ 2821658 w 5130288"/>
              <a:gd name="connsiteY17" fmla="*/ 3376264 h 3376264"/>
              <a:gd name="connsiteX18" fmla="*/ 2334281 w 5130288"/>
              <a:gd name="connsiteY18" fmla="*/ 3376264 h 3376264"/>
              <a:gd name="connsiteX19" fmla="*/ 1590389 w 5130288"/>
              <a:gd name="connsiteY19" fmla="*/ 3376264 h 3376264"/>
              <a:gd name="connsiteX20" fmla="*/ 1000406 w 5130288"/>
              <a:gd name="connsiteY20" fmla="*/ 3376264 h 3376264"/>
              <a:gd name="connsiteX21" fmla="*/ 0 w 5130288"/>
              <a:gd name="connsiteY21" fmla="*/ 3376264 h 3376264"/>
              <a:gd name="connsiteX22" fmla="*/ 0 w 5130288"/>
              <a:gd name="connsiteY22" fmla="*/ 2667249 h 3376264"/>
              <a:gd name="connsiteX23" fmla="*/ 0 w 5130288"/>
              <a:gd name="connsiteY23" fmla="*/ 1958233 h 3376264"/>
              <a:gd name="connsiteX24" fmla="*/ 0 w 5130288"/>
              <a:gd name="connsiteY24" fmla="*/ 1249218 h 3376264"/>
              <a:gd name="connsiteX25" fmla="*/ 0 w 5130288"/>
              <a:gd name="connsiteY25" fmla="*/ 675253 h 3376264"/>
              <a:gd name="connsiteX26" fmla="*/ 0 w 5130288"/>
              <a:gd name="connsiteY26" fmla="*/ 0 h 3376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5130288" h="3376264" fill="none" extrusionOk="0">
                <a:moveTo>
                  <a:pt x="0" y="0"/>
                </a:moveTo>
                <a:cubicBezTo>
                  <a:pt x="234955" y="-26142"/>
                  <a:pt x="354861" y="19409"/>
                  <a:pt x="538680" y="0"/>
                </a:cubicBezTo>
                <a:cubicBezTo>
                  <a:pt x="722499" y="-19409"/>
                  <a:pt x="806427" y="-1364"/>
                  <a:pt x="1026058" y="0"/>
                </a:cubicBezTo>
                <a:cubicBezTo>
                  <a:pt x="1245689" y="1364"/>
                  <a:pt x="1376806" y="-5674"/>
                  <a:pt x="1667344" y="0"/>
                </a:cubicBezTo>
                <a:cubicBezTo>
                  <a:pt x="1957882" y="5674"/>
                  <a:pt x="2111073" y="24685"/>
                  <a:pt x="2359932" y="0"/>
                </a:cubicBezTo>
                <a:cubicBezTo>
                  <a:pt x="2608791" y="-24685"/>
                  <a:pt x="2714744" y="-3104"/>
                  <a:pt x="3001218" y="0"/>
                </a:cubicBezTo>
                <a:cubicBezTo>
                  <a:pt x="3287692" y="3104"/>
                  <a:pt x="3420720" y="8619"/>
                  <a:pt x="3539899" y="0"/>
                </a:cubicBezTo>
                <a:cubicBezTo>
                  <a:pt x="3659078" y="-8619"/>
                  <a:pt x="4021231" y="5172"/>
                  <a:pt x="4232488" y="0"/>
                </a:cubicBezTo>
                <a:cubicBezTo>
                  <a:pt x="4443745" y="-5172"/>
                  <a:pt x="4811026" y="6140"/>
                  <a:pt x="5130288" y="0"/>
                </a:cubicBezTo>
                <a:cubicBezTo>
                  <a:pt x="5095871" y="330000"/>
                  <a:pt x="5162292" y="446510"/>
                  <a:pt x="5130288" y="742778"/>
                </a:cubicBezTo>
                <a:cubicBezTo>
                  <a:pt x="5098284" y="1039046"/>
                  <a:pt x="5133877" y="1223641"/>
                  <a:pt x="5130288" y="1384268"/>
                </a:cubicBezTo>
                <a:cubicBezTo>
                  <a:pt x="5126700" y="1544895"/>
                  <a:pt x="5124742" y="1716890"/>
                  <a:pt x="5130288" y="2025758"/>
                </a:cubicBezTo>
                <a:cubicBezTo>
                  <a:pt x="5135835" y="2334626"/>
                  <a:pt x="5134560" y="2399236"/>
                  <a:pt x="5130288" y="2667249"/>
                </a:cubicBezTo>
                <a:cubicBezTo>
                  <a:pt x="5126016" y="2935262"/>
                  <a:pt x="5135747" y="3065808"/>
                  <a:pt x="5130288" y="3376264"/>
                </a:cubicBezTo>
                <a:cubicBezTo>
                  <a:pt x="4926737" y="3361609"/>
                  <a:pt x="4666131" y="3379810"/>
                  <a:pt x="4437699" y="3376264"/>
                </a:cubicBezTo>
                <a:cubicBezTo>
                  <a:pt x="4209267" y="3372718"/>
                  <a:pt x="4076665" y="3378022"/>
                  <a:pt x="3847716" y="3376264"/>
                </a:cubicBezTo>
                <a:cubicBezTo>
                  <a:pt x="3618767" y="3374506"/>
                  <a:pt x="3459400" y="3389731"/>
                  <a:pt x="3309036" y="3376264"/>
                </a:cubicBezTo>
                <a:cubicBezTo>
                  <a:pt x="3158672" y="3362797"/>
                  <a:pt x="2936483" y="3362582"/>
                  <a:pt x="2821658" y="3376264"/>
                </a:cubicBezTo>
                <a:cubicBezTo>
                  <a:pt x="2706833" y="3389946"/>
                  <a:pt x="2521145" y="3395753"/>
                  <a:pt x="2334281" y="3376264"/>
                </a:cubicBezTo>
                <a:cubicBezTo>
                  <a:pt x="2147417" y="3356775"/>
                  <a:pt x="1784790" y="3388206"/>
                  <a:pt x="1590389" y="3376264"/>
                </a:cubicBezTo>
                <a:cubicBezTo>
                  <a:pt x="1395988" y="3364322"/>
                  <a:pt x="1239620" y="3351917"/>
                  <a:pt x="1000406" y="3376264"/>
                </a:cubicBezTo>
                <a:cubicBezTo>
                  <a:pt x="761192" y="3400611"/>
                  <a:pt x="257647" y="3399809"/>
                  <a:pt x="0" y="3376264"/>
                </a:cubicBezTo>
                <a:cubicBezTo>
                  <a:pt x="-29124" y="3209817"/>
                  <a:pt x="-17960" y="2865232"/>
                  <a:pt x="0" y="2667249"/>
                </a:cubicBezTo>
                <a:cubicBezTo>
                  <a:pt x="17960" y="2469267"/>
                  <a:pt x="-14464" y="2121779"/>
                  <a:pt x="0" y="1958233"/>
                </a:cubicBezTo>
                <a:cubicBezTo>
                  <a:pt x="14464" y="1794687"/>
                  <a:pt x="-33950" y="1580529"/>
                  <a:pt x="0" y="1249218"/>
                </a:cubicBezTo>
                <a:cubicBezTo>
                  <a:pt x="33950" y="917908"/>
                  <a:pt x="-28446" y="871429"/>
                  <a:pt x="0" y="675253"/>
                </a:cubicBezTo>
                <a:cubicBezTo>
                  <a:pt x="28446" y="479077"/>
                  <a:pt x="9047" y="167797"/>
                  <a:pt x="0" y="0"/>
                </a:cubicBezTo>
                <a:close/>
              </a:path>
              <a:path w="5130288" h="3376264" stroke="0" extrusionOk="0">
                <a:moveTo>
                  <a:pt x="0" y="0"/>
                </a:moveTo>
                <a:cubicBezTo>
                  <a:pt x="118869" y="17660"/>
                  <a:pt x="275385" y="-927"/>
                  <a:pt x="487377" y="0"/>
                </a:cubicBezTo>
                <a:cubicBezTo>
                  <a:pt x="699369" y="927"/>
                  <a:pt x="887806" y="-15794"/>
                  <a:pt x="1179966" y="0"/>
                </a:cubicBezTo>
                <a:cubicBezTo>
                  <a:pt x="1472126" y="15794"/>
                  <a:pt x="1579224" y="19614"/>
                  <a:pt x="1872555" y="0"/>
                </a:cubicBezTo>
                <a:cubicBezTo>
                  <a:pt x="2165886" y="-19614"/>
                  <a:pt x="2241792" y="-12048"/>
                  <a:pt x="2359932" y="0"/>
                </a:cubicBezTo>
                <a:cubicBezTo>
                  <a:pt x="2478072" y="12048"/>
                  <a:pt x="2838008" y="-7986"/>
                  <a:pt x="3103824" y="0"/>
                </a:cubicBezTo>
                <a:cubicBezTo>
                  <a:pt x="3369640" y="7986"/>
                  <a:pt x="3379339" y="-24318"/>
                  <a:pt x="3591202" y="0"/>
                </a:cubicBezTo>
                <a:cubicBezTo>
                  <a:pt x="3803065" y="24318"/>
                  <a:pt x="4063189" y="35991"/>
                  <a:pt x="4335093" y="0"/>
                </a:cubicBezTo>
                <a:cubicBezTo>
                  <a:pt x="4606997" y="-35991"/>
                  <a:pt x="4785474" y="-1063"/>
                  <a:pt x="5130288" y="0"/>
                </a:cubicBezTo>
                <a:cubicBezTo>
                  <a:pt x="5102660" y="196247"/>
                  <a:pt x="5129298" y="384276"/>
                  <a:pt x="5130288" y="742778"/>
                </a:cubicBezTo>
                <a:cubicBezTo>
                  <a:pt x="5131278" y="1101280"/>
                  <a:pt x="5136553" y="1156518"/>
                  <a:pt x="5130288" y="1316743"/>
                </a:cubicBezTo>
                <a:cubicBezTo>
                  <a:pt x="5124023" y="1476968"/>
                  <a:pt x="5109592" y="1757385"/>
                  <a:pt x="5130288" y="2059521"/>
                </a:cubicBezTo>
                <a:cubicBezTo>
                  <a:pt x="5150984" y="2361657"/>
                  <a:pt x="5113677" y="2552642"/>
                  <a:pt x="5130288" y="2802299"/>
                </a:cubicBezTo>
                <a:cubicBezTo>
                  <a:pt x="5146899" y="3051956"/>
                  <a:pt x="5113894" y="3177122"/>
                  <a:pt x="5130288" y="3376264"/>
                </a:cubicBezTo>
                <a:cubicBezTo>
                  <a:pt x="4870627" y="3345331"/>
                  <a:pt x="4782260" y="3376254"/>
                  <a:pt x="4437699" y="3376264"/>
                </a:cubicBezTo>
                <a:cubicBezTo>
                  <a:pt x="4093138" y="3376274"/>
                  <a:pt x="4081848" y="3401999"/>
                  <a:pt x="3745110" y="3376264"/>
                </a:cubicBezTo>
                <a:cubicBezTo>
                  <a:pt x="3408372" y="3350529"/>
                  <a:pt x="3420642" y="3349807"/>
                  <a:pt x="3155127" y="3376264"/>
                </a:cubicBezTo>
                <a:cubicBezTo>
                  <a:pt x="2889612" y="3402721"/>
                  <a:pt x="2733916" y="3367542"/>
                  <a:pt x="2513841" y="3376264"/>
                </a:cubicBezTo>
                <a:cubicBezTo>
                  <a:pt x="2293766" y="3384986"/>
                  <a:pt x="2124091" y="3340800"/>
                  <a:pt x="1769949" y="3376264"/>
                </a:cubicBezTo>
                <a:cubicBezTo>
                  <a:pt x="1415807" y="3411728"/>
                  <a:pt x="1426259" y="3381556"/>
                  <a:pt x="1231269" y="3376264"/>
                </a:cubicBezTo>
                <a:cubicBezTo>
                  <a:pt x="1036279" y="3370972"/>
                  <a:pt x="483707" y="3434586"/>
                  <a:pt x="0" y="3376264"/>
                </a:cubicBezTo>
                <a:cubicBezTo>
                  <a:pt x="-7125" y="3066730"/>
                  <a:pt x="26373" y="2842464"/>
                  <a:pt x="0" y="2633486"/>
                </a:cubicBezTo>
                <a:cubicBezTo>
                  <a:pt x="-26373" y="2424508"/>
                  <a:pt x="1987" y="2299204"/>
                  <a:pt x="0" y="2025758"/>
                </a:cubicBezTo>
                <a:cubicBezTo>
                  <a:pt x="-1987" y="1752312"/>
                  <a:pt x="10019" y="1492545"/>
                  <a:pt x="0" y="1350506"/>
                </a:cubicBezTo>
                <a:cubicBezTo>
                  <a:pt x="-10019" y="1208467"/>
                  <a:pt x="21962" y="892359"/>
                  <a:pt x="0" y="641490"/>
                </a:cubicBezTo>
                <a:cubicBezTo>
                  <a:pt x="-21962" y="390621"/>
                  <a:pt x="-3819" y="223645"/>
                  <a:pt x="0" y="0"/>
                </a:cubicBezTo>
                <a:close/>
              </a:path>
            </a:pathLst>
          </a:custGeom>
          <a:ln w="1905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78697088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дает ученикам задание написать на полях значками информацию по следующему алгоритму:</a:t>
            </a:r>
          </a:p>
          <a:p>
            <a:pPr algn="ctr"/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– знакомая информация</a:t>
            </a:r>
          </a:p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«+» – новая информация</a:t>
            </a:r>
          </a:p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 - » – я думал (думала) иначе</a:t>
            </a:r>
          </a:p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«?» – мне непонятно</a:t>
            </a:r>
          </a:p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«!» – это интересно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391A96C-04F1-2221-2DF3-5452AE659E55}"/>
              </a:ext>
            </a:extLst>
          </p:cNvPr>
          <p:cNvSpPr/>
          <p:nvPr/>
        </p:nvSpPr>
        <p:spPr>
          <a:xfrm>
            <a:off x="482045" y="2169973"/>
            <a:ext cx="5130288" cy="3376264"/>
          </a:xfrm>
          <a:custGeom>
            <a:avLst/>
            <a:gdLst>
              <a:gd name="connsiteX0" fmla="*/ 0 w 5130288"/>
              <a:gd name="connsiteY0" fmla="*/ 0 h 3376264"/>
              <a:gd name="connsiteX1" fmla="*/ 538680 w 5130288"/>
              <a:gd name="connsiteY1" fmla="*/ 0 h 3376264"/>
              <a:gd name="connsiteX2" fmla="*/ 1026058 w 5130288"/>
              <a:gd name="connsiteY2" fmla="*/ 0 h 3376264"/>
              <a:gd name="connsiteX3" fmla="*/ 1667344 w 5130288"/>
              <a:gd name="connsiteY3" fmla="*/ 0 h 3376264"/>
              <a:gd name="connsiteX4" fmla="*/ 2359932 w 5130288"/>
              <a:gd name="connsiteY4" fmla="*/ 0 h 3376264"/>
              <a:gd name="connsiteX5" fmla="*/ 3001218 w 5130288"/>
              <a:gd name="connsiteY5" fmla="*/ 0 h 3376264"/>
              <a:gd name="connsiteX6" fmla="*/ 3539899 w 5130288"/>
              <a:gd name="connsiteY6" fmla="*/ 0 h 3376264"/>
              <a:gd name="connsiteX7" fmla="*/ 4232488 w 5130288"/>
              <a:gd name="connsiteY7" fmla="*/ 0 h 3376264"/>
              <a:gd name="connsiteX8" fmla="*/ 5130288 w 5130288"/>
              <a:gd name="connsiteY8" fmla="*/ 0 h 3376264"/>
              <a:gd name="connsiteX9" fmla="*/ 5130288 w 5130288"/>
              <a:gd name="connsiteY9" fmla="*/ 742778 h 3376264"/>
              <a:gd name="connsiteX10" fmla="*/ 5130288 w 5130288"/>
              <a:gd name="connsiteY10" fmla="*/ 1384268 h 3376264"/>
              <a:gd name="connsiteX11" fmla="*/ 5130288 w 5130288"/>
              <a:gd name="connsiteY11" fmla="*/ 2025758 h 3376264"/>
              <a:gd name="connsiteX12" fmla="*/ 5130288 w 5130288"/>
              <a:gd name="connsiteY12" fmla="*/ 2667249 h 3376264"/>
              <a:gd name="connsiteX13" fmla="*/ 5130288 w 5130288"/>
              <a:gd name="connsiteY13" fmla="*/ 3376264 h 3376264"/>
              <a:gd name="connsiteX14" fmla="*/ 4437699 w 5130288"/>
              <a:gd name="connsiteY14" fmla="*/ 3376264 h 3376264"/>
              <a:gd name="connsiteX15" fmla="*/ 3847716 w 5130288"/>
              <a:gd name="connsiteY15" fmla="*/ 3376264 h 3376264"/>
              <a:gd name="connsiteX16" fmla="*/ 3309036 w 5130288"/>
              <a:gd name="connsiteY16" fmla="*/ 3376264 h 3376264"/>
              <a:gd name="connsiteX17" fmla="*/ 2821658 w 5130288"/>
              <a:gd name="connsiteY17" fmla="*/ 3376264 h 3376264"/>
              <a:gd name="connsiteX18" fmla="*/ 2334281 w 5130288"/>
              <a:gd name="connsiteY18" fmla="*/ 3376264 h 3376264"/>
              <a:gd name="connsiteX19" fmla="*/ 1590389 w 5130288"/>
              <a:gd name="connsiteY19" fmla="*/ 3376264 h 3376264"/>
              <a:gd name="connsiteX20" fmla="*/ 1000406 w 5130288"/>
              <a:gd name="connsiteY20" fmla="*/ 3376264 h 3376264"/>
              <a:gd name="connsiteX21" fmla="*/ 0 w 5130288"/>
              <a:gd name="connsiteY21" fmla="*/ 3376264 h 3376264"/>
              <a:gd name="connsiteX22" fmla="*/ 0 w 5130288"/>
              <a:gd name="connsiteY22" fmla="*/ 2667249 h 3376264"/>
              <a:gd name="connsiteX23" fmla="*/ 0 w 5130288"/>
              <a:gd name="connsiteY23" fmla="*/ 1958233 h 3376264"/>
              <a:gd name="connsiteX24" fmla="*/ 0 w 5130288"/>
              <a:gd name="connsiteY24" fmla="*/ 1249218 h 3376264"/>
              <a:gd name="connsiteX25" fmla="*/ 0 w 5130288"/>
              <a:gd name="connsiteY25" fmla="*/ 675253 h 3376264"/>
              <a:gd name="connsiteX26" fmla="*/ 0 w 5130288"/>
              <a:gd name="connsiteY26" fmla="*/ 0 h 3376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5130288" h="3376264" fill="none" extrusionOk="0">
                <a:moveTo>
                  <a:pt x="0" y="0"/>
                </a:moveTo>
                <a:cubicBezTo>
                  <a:pt x="234955" y="-26142"/>
                  <a:pt x="354861" y="19409"/>
                  <a:pt x="538680" y="0"/>
                </a:cubicBezTo>
                <a:cubicBezTo>
                  <a:pt x="722499" y="-19409"/>
                  <a:pt x="806427" y="-1364"/>
                  <a:pt x="1026058" y="0"/>
                </a:cubicBezTo>
                <a:cubicBezTo>
                  <a:pt x="1245689" y="1364"/>
                  <a:pt x="1376806" y="-5674"/>
                  <a:pt x="1667344" y="0"/>
                </a:cubicBezTo>
                <a:cubicBezTo>
                  <a:pt x="1957882" y="5674"/>
                  <a:pt x="2111073" y="24685"/>
                  <a:pt x="2359932" y="0"/>
                </a:cubicBezTo>
                <a:cubicBezTo>
                  <a:pt x="2608791" y="-24685"/>
                  <a:pt x="2714744" y="-3104"/>
                  <a:pt x="3001218" y="0"/>
                </a:cubicBezTo>
                <a:cubicBezTo>
                  <a:pt x="3287692" y="3104"/>
                  <a:pt x="3420720" y="8619"/>
                  <a:pt x="3539899" y="0"/>
                </a:cubicBezTo>
                <a:cubicBezTo>
                  <a:pt x="3659078" y="-8619"/>
                  <a:pt x="4021231" y="5172"/>
                  <a:pt x="4232488" y="0"/>
                </a:cubicBezTo>
                <a:cubicBezTo>
                  <a:pt x="4443745" y="-5172"/>
                  <a:pt x="4811026" y="6140"/>
                  <a:pt x="5130288" y="0"/>
                </a:cubicBezTo>
                <a:cubicBezTo>
                  <a:pt x="5095871" y="330000"/>
                  <a:pt x="5162292" y="446510"/>
                  <a:pt x="5130288" y="742778"/>
                </a:cubicBezTo>
                <a:cubicBezTo>
                  <a:pt x="5098284" y="1039046"/>
                  <a:pt x="5133877" y="1223641"/>
                  <a:pt x="5130288" y="1384268"/>
                </a:cubicBezTo>
                <a:cubicBezTo>
                  <a:pt x="5126700" y="1544895"/>
                  <a:pt x="5124742" y="1716890"/>
                  <a:pt x="5130288" y="2025758"/>
                </a:cubicBezTo>
                <a:cubicBezTo>
                  <a:pt x="5135835" y="2334626"/>
                  <a:pt x="5134560" y="2399236"/>
                  <a:pt x="5130288" y="2667249"/>
                </a:cubicBezTo>
                <a:cubicBezTo>
                  <a:pt x="5126016" y="2935262"/>
                  <a:pt x="5135747" y="3065808"/>
                  <a:pt x="5130288" y="3376264"/>
                </a:cubicBezTo>
                <a:cubicBezTo>
                  <a:pt x="4926737" y="3361609"/>
                  <a:pt x="4666131" y="3379810"/>
                  <a:pt x="4437699" y="3376264"/>
                </a:cubicBezTo>
                <a:cubicBezTo>
                  <a:pt x="4209267" y="3372718"/>
                  <a:pt x="4076665" y="3378022"/>
                  <a:pt x="3847716" y="3376264"/>
                </a:cubicBezTo>
                <a:cubicBezTo>
                  <a:pt x="3618767" y="3374506"/>
                  <a:pt x="3459400" y="3389731"/>
                  <a:pt x="3309036" y="3376264"/>
                </a:cubicBezTo>
                <a:cubicBezTo>
                  <a:pt x="3158672" y="3362797"/>
                  <a:pt x="2936483" y="3362582"/>
                  <a:pt x="2821658" y="3376264"/>
                </a:cubicBezTo>
                <a:cubicBezTo>
                  <a:pt x="2706833" y="3389946"/>
                  <a:pt x="2521145" y="3395753"/>
                  <a:pt x="2334281" y="3376264"/>
                </a:cubicBezTo>
                <a:cubicBezTo>
                  <a:pt x="2147417" y="3356775"/>
                  <a:pt x="1784790" y="3388206"/>
                  <a:pt x="1590389" y="3376264"/>
                </a:cubicBezTo>
                <a:cubicBezTo>
                  <a:pt x="1395988" y="3364322"/>
                  <a:pt x="1239620" y="3351917"/>
                  <a:pt x="1000406" y="3376264"/>
                </a:cubicBezTo>
                <a:cubicBezTo>
                  <a:pt x="761192" y="3400611"/>
                  <a:pt x="257647" y="3399809"/>
                  <a:pt x="0" y="3376264"/>
                </a:cubicBezTo>
                <a:cubicBezTo>
                  <a:pt x="-29124" y="3209817"/>
                  <a:pt x="-17960" y="2865232"/>
                  <a:pt x="0" y="2667249"/>
                </a:cubicBezTo>
                <a:cubicBezTo>
                  <a:pt x="17960" y="2469267"/>
                  <a:pt x="-14464" y="2121779"/>
                  <a:pt x="0" y="1958233"/>
                </a:cubicBezTo>
                <a:cubicBezTo>
                  <a:pt x="14464" y="1794687"/>
                  <a:pt x="-33950" y="1580529"/>
                  <a:pt x="0" y="1249218"/>
                </a:cubicBezTo>
                <a:cubicBezTo>
                  <a:pt x="33950" y="917908"/>
                  <a:pt x="-28446" y="871429"/>
                  <a:pt x="0" y="675253"/>
                </a:cubicBezTo>
                <a:cubicBezTo>
                  <a:pt x="28446" y="479077"/>
                  <a:pt x="9047" y="167797"/>
                  <a:pt x="0" y="0"/>
                </a:cubicBezTo>
                <a:close/>
              </a:path>
              <a:path w="5130288" h="3376264" stroke="0" extrusionOk="0">
                <a:moveTo>
                  <a:pt x="0" y="0"/>
                </a:moveTo>
                <a:cubicBezTo>
                  <a:pt x="118869" y="17660"/>
                  <a:pt x="275385" y="-927"/>
                  <a:pt x="487377" y="0"/>
                </a:cubicBezTo>
                <a:cubicBezTo>
                  <a:pt x="699369" y="927"/>
                  <a:pt x="887806" y="-15794"/>
                  <a:pt x="1179966" y="0"/>
                </a:cubicBezTo>
                <a:cubicBezTo>
                  <a:pt x="1472126" y="15794"/>
                  <a:pt x="1579224" y="19614"/>
                  <a:pt x="1872555" y="0"/>
                </a:cubicBezTo>
                <a:cubicBezTo>
                  <a:pt x="2165886" y="-19614"/>
                  <a:pt x="2241792" y="-12048"/>
                  <a:pt x="2359932" y="0"/>
                </a:cubicBezTo>
                <a:cubicBezTo>
                  <a:pt x="2478072" y="12048"/>
                  <a:pt x="2838008" y="-7986"/>
                  <a:pt x="3103824" y="0"/>
                </a:cubicBezTo>
                <a:cubicBezTo>
                  <a:pt x="3369640" y="7986"/>
                  <a:pt x="3379339" y="-24318"/>
                  <a:pt x="3591202" y="0"/>
                </a:cubicBezTo>
                <a:cubicBezTo>
                  <a:pt x="3803065" y="24318"/>
                  <a:pt x="4063189" y="35991"/>
                  <a:pt x="4335093" y="0"/>
                </a:cubicBezTo>
                <a:cubicBezTo>
                  <a:pt x="4606997" y="-35991"/>
                  <a:pt x="4785474" y="-1063"/>
                  <a:pt x="5130288" y="0"/>
                </a:cubicBezTo>
                <a:cubicBezTo>
                  <a:pt x="5102660" y="196247"/>
                  <a:pt x="5129298" y="384276"/>
                  <a:pt x="5130288" y="742778"/>
                </a:cubicBezTo>
                <a:cubicBezTo>
                  <a:pt x="5131278" y="1101280"/>
                  <a:pt x="5136553" y="1156518"/>
                  <a:pt x="5130288" y="1316743"/>
                </a:cubicBezTo>
                <a:cubicBezTo>
                  <a:pt x="5124023" y="1476968"/>
                  <a:pt x="5109592" y="1757385"/>
                  <a:pt x="5130288" y="2059521"/>
                </a:cubicBezTo>
                <a:cubicBezTo>
                  <a:pt x="5150984" y="2361657"/>
                  <a:pt x="5113677" y="2552642"/>
                  <a:pt x="5130288" y="2802299"/>
                </a:cubicBezTo>
                <a:cubicBezTo>
                  <a:pt x="5146899" y="3051956"/>
                  <a:pt x="5113894" y="3177122"/>
                  <a:pt x="5130288" y="3376264"/>
                </a:cubicBezTo>
                <a:cubicBezTo>
                  <a:pt x="4870627" y="3345331"/>
                  <a:pt x="4782260" y="3376254"/>
                  <a:pt x="4437699" y="3376264"/>
                </a:cubicBezTo>
                <a:cubicBezTo>
                  <a:pt x="4093138" y="3376274"/>
                  <a:pt x="4081848" y="3401999"/>
                  <a:pt x="3745110" y="3376264"/>
                </a:cubicBezTo>
                <a:cubicBezTo>
                  <a:pt x="3408372" y="3350529"/>
                  <a:pt x="3420642" y="3349807"/>
                  <a:pt x="3155127" y="3376264"/>
                </a:cubicBezTo>
                <a:cubicBezTo>
                  <a:pt x="2889612" y="3402721"/>
                  <a:pt x="2733916" y="3367542"/>
                  <a:pt x="2513841" y="3376264"/>
                </a:cubicBezTo>
                <a:cubicBezTo>
                  <a:pt x="2293766" y="3384986"/>
                  <a:pt x="2124091" y="3340800"/>
                  <a:pt x="1769949" y="3376264"/>
                </a:cubicBezTo>
                <a:cubicBezTo>
                  <a:pt x="1415807" y="3411728"/>
                  <a:pt x="1426259" y="3381556"/>
                  <a:pt x="1231269" y="3376264"/>
                </a:cubicBezTo>
                <a:cubicBezTo>
                  <a:pt x="1036279" y="3370972"/>
                  <a:pt x="483707" y="3434586"/>
                  <a:pt x="0" y="3376264"/>
                </a:cubicBezTo>
                <a:cubicBezTo>
                  <a:pt x="-7125" y="3066730"/>
                  <a:pt x="26373" y="2842464"/>
                  <a:pt x="0" y="2633486"/>
                </a:cubicBezTo>
                <a:cubicBezTo>
                  <a:pt x="-26373" y="2424508"/>
                  <a:pt x="1987" y="2299204"/>
                  <a:pt x="0" y="2025758"/>
                </a:cubicBezTo>
                <a:cubicBezTo>
                  <a:pt x="-1987" y="1752312"/>
                  <a:pt x="10019" y="1492545"/>
                  <a:pt x="0" y="1350506"/>
                </a:cubicBezTo>
                <a:cubicBezTo>
                  <a:pt x="-10019" y="1208467"/>
                  <a:pt x="21962" y="892359"/>
                  <a:pt x="0" y="641490"/>
                </a:cubicBezTo>
                <a:cubicBezTo>
                  <a:pt x="-21962" y="390621"/>
                  <a:pt x="-3819" y="223645"/>
                  <a:pt x="0" y="0"/>
                </a:cubicBezTo>
                <a:close/>
              </a:path>
            </a:pathLst>
          </a:custGeom>
          <a:ln w="1905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78697088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— interactive (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интерактивная)</a:t>
            </a:r>
          </a:p>
          <a:p>
            <a:pPr algn="ctr"/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— noting (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познавательная)</a:t>
            </a:r>
          </a:p>
          <a:p>
            <a:pPr algn="ctr"/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 — system for (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система)</a:t>
            </a:r>
          </a:p>
          <a:p>
            <a:pPr algn="ctr"/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 — effective (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эффективного)</a:t>
            </a:r>
          </a:p>
          <a:p>
            <a:pPr algn="ctr"/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 — reading and (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чтения и)</a:t>
            </a:r>
          </a:p>
          <a:p>
            <a:pPr algn="ctr"/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 — thinking (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размышления)</a:t>
            </a:r>
          </a:p>
        </p:txBody>
      </p:sp>
      <p:pic>
        <p:nvPicPr>
          <p:cNvPr id="6146" name="Picture 2" descr="Picture background">
            <a:extLst>
              <a:ext uri="{FF2B5EF4-FFF2-40B4-BE49-F238E27FC236}">
                <a16:creationId xmlns:a16="http://schemas.microsoft.com/office/drawing/2014/main" id="{632789C2-C91C-132E-EC2C-2AEDC7648A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77" b="89985" l="9478" r="89992">
                        <a14:foregroundMark x1="9478" y1="68507" x2="9478" y2="685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5640" y="3973364"/>
            <a:ext cx="5211627" cy="3449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36695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5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79B44E-F0C3-6853-0DC0-6CB9621FB6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: фигура 16">
            <a:extLst>
              <a:ext uri="{FF2B5EF4-FFF2-40B4-BE49-F238E27FC236}">
                <a16:creationId xmlns:a16="http://schemas.microsoft.com/office/drawing/2014/main" id="{BC97387C-A071-6B7D-EB74-1A1A6A79F3B9}"/>
              </a:ext>
            </a:extLst>
          </p:cNvPr>
          <p:cNvSpPr/>
          <p:nvPr/>
        </p:nvSpPr>
        <p:spPr bwMode="auto">
          <a:xfrm flipH="1">
            <a:off x="-1063252" y="0"/>
            <a:ext cx="13255252" cy="1991921"/>
          </a:xfrm>
          <a:custGeom>
            <a:avLst/>
            <a:gdLst>
              <a:gd name="connsiteX0" fmla="*/ 3460955 w 3460955"/>
              <a:gd name="connsiteY0" fmla="*/ 275948 h 345014"/>
              <a:gd name="connsiteX1" fmla="*/ 2222090 w 3460955"/>
              <a:gd name="connsiteY1" fmla="*/ 645 h 345014"/>
              <a:gd name="connsiteX2" fmla="*/ 491613 w 3460955"/>
              <a:gd name="connsiteY2" fmla="*/ 344774 h 345014"/>
              <a:gd name="connsiteX3" fmla="*/ 0 w 3460955"/>
              <a:gd name="connsiteY3" fmla="*/ 59639 h 345014"/>
              <a:gd name="connsiteX4" fmla="*/ 0 w 3460955"/>
              <a:gd name="connsiteY4" fmla="*/ 59639 h 345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60955" h="345014">
                <a:moveTo>
                  <a:pt x="3460955" y="275948"/>
                </a:moveTo>
                <a:cubicBezTo>
                  <a:pt x="3088967" y="132561"/>
                  <a:pt x="2716980" y="-10826"/>
                  <a:pt x="2222090" y="645"/>
                </a:cubicBezTo>
                <a:cubicBezTo>
                  <a:pt x="1727200" y="12116"/>
                  <a:pt x="861961" y="334942"/>
                  <a:pt x="491613" y="344774"/>
                </a:cubicBezTo>
                <a:cubicBezTo>
                  <a:pt x="121265" y="354606"/>
                  <a:pt x="0" y="59639"/>
                  <a:pt x="0" y="59639"/>
                </a:cubicBezTo>
                <a:lnTo>
                  <a:pt x="0" y="59639"/>
                </a:ln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олилиния: фигура 16">
            <a:extLst>
              <a:ext uri="{FF2B5EF4-FFF2-40B4-BE49-F238E27FC236}">
                <a16:creationId xmlns:a16="http://schemas.microsoft.com/office/drawing/2014/main" id="{84B76D00-3B49-6A74-2B4B-006B9544BA6D}"/>
              </a:ext>
            </a:extLst>
          </p:cNvPr>
          <p:cNvSpPr/>
          <p:nvPr/>
        </p:nvSpPr>
        <p:spPr bwMode="auto">
          <a:xfrm flipH="1">
            <a:off x="-306796" y="270518"/>
            <a:ext cx="13023305" cy="1247959"/>
          </a:xfrm>
          <a:custGeom>
            <a:avLst/>
            <a:gdLst>
              <a:gd name="connsiteX0" fmla="*/ 3460955 w 3460955"/>
              <a:gd name="connsiteY0" fmla="*/ 275948 h 345014"/>
              <a:gd name="connsiteX1" fmla="*/ 2222090 w 3460955"/>
              <a:gd name="connsiteY1" fmla="*/ 645 h 345014"/>
              <a:gd name="connsiteX2" fmla="*/ 491613 w 3460955"/>
              <a:gd name="connsiteY2" fmla="*/ 344774 h 345014"/>
              <a:gd name="connsiteX3" fmla="*/ 0 w 3460955"/>
              <a:gd name="connsiteY3" fmla="*/ 59639 h 345014"/>
              <a:gd name="connsiteX4" fmla="*/ 0 w 3460955"/>
              <a:gd name="connsiteY4" fmla="*/ 59639 h 345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60955" h="345014">
                <a:moveTo>
                  <a:pt x="3460955" y="275948"/>
                </a:moveTo>
                <a:cubicBezTo>
                  <a:pt x="3088967" y="132561"/>
                  <a:pt x="2716980" y="-10826"/>
                  <a:pt x="2222090" y="645"/>
                </a:cubicBezTo>
                <a:cubicBezTo>
                  <a:pt x="1727200" y="12116"/>
                  <a:pt x="861961" y="334942"/>
                  <a:pt x="491613" y="344774"/>
                </a:cubicBezTo>
                <a:cubicBezTo>
                  <a:pt x="121265" y="354606"/>
                  <a:pt x="0" y="59639"/>
                  <a:pt x="0" y="59639"/>
                </a:cubicBezTo>
                <a:lnTo>
                  <a:pt x="0" y="59639"/>
                </a:lnTo>
              </a:path>
            </a:pathLst>
          </a:cu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09B7034-15F3-98CE-5BCA-AEC1243C9B90}"/>
              </a:ext>
            </a:extLst>
          </p:cNvPr>
          <p:cNvSpPr/>
          <p:nvPr/>
        </p:nvSpPr>
        <p:spPr bwMode="auto">
          <a:xfrm>
            <a:off x="11567840" y="6709388"/>
            <a:ext cx="360000" cy="36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394F63CB-7B6D-030C-C9FF-05178ABE16DF}"/>
              </a:ext>
            </a:extLst>
          </p:cNvPr>
          <p:cNvSpPr/>
          <p:nvPr/>
        </p:nvSpPr>
        <p:spPr>
          <a:xfrm>
            <a:off x="2104341" y="312374"/>
            <a:ext cx="7983317" cy="1421988"/>
          </a:xfrm>
          <a:custGeom>
            <a:avLst/>
            <a:gdLst>
              <a:gd name="connsiteX0" fmla="*/ 0 w 7983317"/>
              <a:gd name="connsiteY0" fmla="*/ 710994 h 1421988"/>
              <a:gd name="connsiteX1" fmla="*/ 710994 w 7983317"/>
              <a:gd name="connsiteY1" fmla="*/ 0 h 1421988"/>
              <a:gd name="connsiteX2" fmla="*/ 1367127 w 7983317"/>
              <a:gd name="connsiteY2" fmla="*/ 0 h 1421988"/>
              <a:gd name="connsiteX3" fmla="*/ 2154486 w 7983317"/>
              <a:gd name="connsiteY3" fmla="*/ 0 h 1421988"/>
              <a:gd name="connsiteX4" fmla="*/ 2613779 w 7983317"/>
              <a:gd name="connsiteY4" fmla="*/ 0 h 1421988"/>
              <a:gd name="connsiteX5" fmla="*/ 3269912 w 7983317"/>
              <a:gd name="connsiteY5" fmla="*/ 0 h 1421988"/>
              <a:gd name="connsiteX6" fmla="*/ 3729205 w 7983317"/>
              <a:gd name="connsiteY6" fmla="*/ 0 h 1421988"/>
              <a:gd name="connsiteX7" fmla="*/ 4254112 w 7983317"/>
              <a:gd name="connsiteY7" fmla="*/ 0 h 1421988"/>
              <a:gd name="connsiteX8" fmla="*/ 5041471 w 7983317"/>
              <a:gd name="connsiteY8" fmla="*/ 0 h 1421988"/>
              <a:gd name="connsiteX9" fmla="*/ 5697604 w 7983317"/>
              <a:gd name="connsiteY9" fmla="*/ 0 h 1421988"/>
              <a:gd name="connsiteX10" fmla="*/ 6156897 w 7983317"/>
              <a:gd name="connsiteY10" fmla="*/ 0 h 1421988"/>
              <a:gd name="connsiteX11" fmla="*/ 6681803 w 7983317"/>
              <a:gd name="connsiteY11" fmla="*/ 0 h 1421988"/>
              <a:gd name="connsiteX12" fmla="*/ 7272323 w 7983317"/>
              <a:gd name="connsiteY12" fmla="*/ 0 h 1421988"/>
              <a:gd name="connsiteX13" fmla="*/ 7983317 w 7983317"/>
              <a:gd name="connsiteY13" fmla="*/ 710994 h 1421988"/>
              <a:gd name="connsiteX14" fmla="*/ 7983317 w 7983317"/>
              <a:gd name="connsiteY14" fmla="*/ 710994 h 1421988"/>
              <a:gd name="connsiteX15" fmla="*/ 7272323 w 7983317"/>
              <a:gd name="connsiteY15" fmla="*/ 1421988 h 1421988"/>
              <a:gd name="connsiteX16" fmla="*/ 6550577 w 7983317"/>
              <a:gd name="connsiteY16" fmla="*/ 1421988 h 1421988"/>
              <a:gd name="connsiteX17" fmla="*/ 5828831 w 7983317"/>
              <a:gd name="connsiteY17" fmla="*/ 1421988 h 1421988"/>
              <a:gd name="connsiteX18" fmla="*/ 5369538 w 7983317"/>
              <a:gd name="connsiteY18" fmla="*/ 1421988 h 1421988"/>
              <a:gd name="connsiteX19" fmla="*/ 4582178 w 7983317"/>
              <a:gd name="connsiteY19" fmla="*/ 1421988 h 1421988"/>
              <a:gd name="connsiteX20" fmla="*/ 3860432 w 7983317"/>
              <a:gd name="connsiteY20" fmla="*/ 1421988 h 1421988"/>
              <a:gd name="connsiteX21" fmla="*/ 3204299 w 7983317"/>
              <a:gd name="connsiteY21" fmla="*/ 1421988 h 1421988"/>
              <a:gd name="connsiteX22" fmla="*/ 2613779 w 7983317"/>
              <a:gd name="connsiteY22" fmla="*/ 1421988 h 1421988"/>
              <a:gd name="connsiteX23" fmla="*/ 2088873 w 7983317"/>
              <a:gd name="connsiteY23" fmla="*/ 1421988 h 1421988"/>
              <a:gd name="connsiteX24" fmla="*/ 1629580 w 7983317"/>
              <a:gd name="connsiteY24" fmla="*/ 1421988 h 1421988"/>
              <a:gd name="connsiteX25" fmla="*/ 710994 w 7983317"/>
              <a:gd name="connsiteY25" fmla="*/ 1421988 h 1421988"/>
              <a:gd name="connsiteX26" fmla="*/ 0 w 7983317"/>
              <a:gd name="connsiteY26" fmla="*/ 710994 h 1421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7983317" h="1421988" fill="none" extrusionOk="0">
                <a:moveTo>
                  <a:pt x="0" y="710994"/>
                </a:moveTo>
                <a:cubicBezTo>
                  <a:pt x="34141" y="232485"/>
                  <a:pt x="298969" y="57639"/>
                  <a:pt x="710994" y="0"/>
                </a:cubicBezTo>
                <a:cubicBezTo>
                  <a:pt x="1015966" y="-29759"/>
                  <a:pt x="1159173" y="-23956"/>
                  <a:pt x="1367127" y="0"/>
                </a:cubicBezTo>
                <a:cubicBezTo>
                  <a:pt x="1575081" y="23956"/>
                  <a:pt x="1811192" y="12275"/>
                  <a:pt x="2154486" y="0"/>
                </a:cubicBezTo>
                <a:cubicBezTo>
                  <a:pt x="2497780" y="-12275"/>
                  <a:pt x="2502759" y="21424"/>
                  <a:pt x="2613779" y="0"/>
                </a:cubicBezTo>
                <a:cubicBezTo>
                  <a:pt x="2724799" y="-21424"/>
                  <a:pt x="2949394" y="-5116"/>
                  <a:pt x="3269912" y="0"/>
                </a:cubicBezTo>
                <a:cubicBezTo>
                  <a:pt x="3590430" y="5116"/>
                  <a:pt x="3608589" y="-6856"/>
                  <a:pt x="3729205" y="0"/>
                </a:cubicBezTo>
                <a:cubicBezTo>
                  <a:pt x="3849821" y="6856"/>
                  <a:pt x="4142285" y="-8822"/>
                  <a:pt x="4254112" y="0"/>
                </a:cubicBezTo>
                <a:cubicBezTo>
                  <a:pt x="4365939" y="8822"/>
                  <a:pt x="4742341" y="35603"/>
                  <a:pt x="5041471" y="0"/>
                </a:cubicBezTo>
                <a:cubicBezTo>
                  <a:pt x="5340601" y="-35603"/>
                  <a:pt x="5383302" y="-26302"/>
                  <a:pt x="5697604" y="0"/>
                </a:cubicBezTo>
                <a:cubicBezTo>
                  <a:pt x="6011906" y="26302"/>
                  <a:pt x="6020329" y="19042"/>
                  <a:pt x="6156897" y="0"/>
                </a:cubicBezTo>
                <a:cubicBezTo>
                  <a:pt x="6293465" y="-19042"/>
                  <a:pt x="6422357" y="-12471"/>
                  <a:pt x="6681803" y="0"/>
                </a:cubicBezTo>
                <a:cubicBezTo>
                  <a:pt x="6941249" y="12471"/>
                  <a:pt x="7073052" y="-5968"/>
                  <a:pt x="7272323" y="0"/>
                </a:cubicBezTo>
                <a:cubicBezTo>
                  <a:pt x="7666072" y="37676"/>
                  <a:pt x="7999516" y="307080"/>
                  <a:pt x="7983317" y="710994"/>
                </a:cubicBezTo>
                <a:lnTo>
                  <a:pt x="7983317" y="710994"/>
                </a:lnTo>
                <a:cubicBezTo>
                  <a:pt x="8019655" y="1066635"/>
                  <a:pt x="7584130" y="1405134"/>
                  <a:pt x="7272323" y="1421988"/>
                </a:cubicBezTo>
                <a:cubicBezTo>
                  <a:pt x="6962301" y="1430331"/>
                  <a:pt x="6793892" y="1393862"/>
                  <a:pt x="6550577" y="1421988"/>
                </a:cubicBezTo>
                <a:cubicBezTo>
                  <a:pt x="6307262" y="1450114"/>
                  <a:pt x="6045570" y="1450589"/>
                  <a:pt x="5828831" y="1421988"/>
                </a:cubicBezTo>
                <a:cubicBezTo>
                  <a:pt x="5612092" y="1393387"/>
                  <a:pt x="5461611" y="1425081"/>
                  <a:pt x="5369538" y="1421988"/>
                </a:cubicBezTo>
                <a:cubicBezTo>
                  <a:pt x="5277465" y="1418895"/>
                  <a:pt x="4802428" y="1437988"/>
                  <a:pt x="4582178" y="1421988"/>
                </a:cubicBezTo>
                <a:cubicBezTo>
                  <a:pt x="4361928" y="1405988"/>
                  <a:pt x="4053961" y="1421332"/>
                  <a:pt x="3860432" y="1421988"/>
                </a:cubicBezTo>
                <a:cubicBezTo>
                  <a:pt x="3666903" y="1422644"/>
                  <a:pt x="3480757" y="1427901"/>
                  <a:pt x="3204299" y="1421988"/>
                </a:cubicBezTo>
                <a:cubicBezTo>
                  <a:pt x="2927841" y="1416075"/>
                  <a:pt x="2813048" y="1426697"/>
                  <a:pt x="2613779" y="1421988"/>
                </a:cubicBezTo>
                <a:cubicBezTo>
                  <a:pt x="2414510" y="1417279"/>
                  <a:pt x="2230444" y="1411702"/>
                  <a:pt x="2088873" y="1421988"/>
                </a:cubicBezTo>
                <a:cubicBezTo>
                  <a:pt x="1947302" y="1432274"/>
                  <a:pt x="1845337" y="1431246"/>
                  <a:pt x="1629580" y="1421988"/>
                </a:cubicBezTo>
                <a:cubicBezTo>
                  <a:pt x="1413823" y="1412730"/>
                  <a:pt x="1101117" y="1408161"/>
                  <a:pt x="710994" y="1421988"/>
                </a:cubicBezTo>
                <a:cubicBezTo>
                  <a:pt x="310570" y="1413502"/>
                  <a:pt x="-45836" y="1140797"/>
                  <a:pt x="0" y="710994"/>
                </a:cubicBezTo>
                <a:close/>
              </a:path>
              <a:path w="7983317" h="1421988" stroke="0" extrusionOk="0">
                <a:moveTo>
                  <a:pt x="0" y="710994"/>
                </a:moveTo>
                <a:cubicBezTo>
                  <a:pt x="28715" y="350956"/>
                  <a:pt x="275902" y="-14629"/>
                  <a:pt x="710994" y="0"/>
                </a:cubicBezTo>
                <a:cubicBezTo>
                  <a:pt x="893479" y="17197"/>
                  <a:pt x="1197696" y="32312"/>
                  <a:pt x="1367127" y="0"/>
                </a:cubicBezTo>
                <a:cubicBezTo>
                  <a:pt x="1536558" y="-32312"/>
                  <a:pt x="1807111" y="-32517"/>
                  <a:pt x="2023260" y="0"/>
                </a:cubicBezTo>
                <a:cubicBezTo>
                  <a:pt x="2239409" y="32517"/>
                  <a:pt x="2571888" y="23331"/>
                  <a:pt x="2745006" y="0"/>
                </a:cubicBezTo>
                <a:cubicBezTo>
                  <a:pt x="2918124" y="-23331"/>
                  <a:pt x="2976213" y="1350"/>
                  <a:pt x="3204299" y="0"/>
                </a:cubicBezTo>
                <a:cubicBezTo>
                  <a:pt x="3432385" y="-1350"/>
                  <a:pt x="3736205" y="6864"/>
                  <a:pt x="3926045" y="0"/>
                </a:cubicBezTo>
                <a:cubicBezTo>
                  <a:pt x="4115885" y="-6864"/>
                  <a:pt x="4328226" y="-5079"/>
                  <a:pt x="4582178" y="0"/>
                </a:cubicBezTo>
                <a:cubicBezTo>
                  <a:pt x="4836130" y="5079"/>
                  <a:pt x="5053350" y="28814"/>
                  <a:pt x="5303924" y="0"/>
                </a:cubicBezTo>
                <a:cubicBezTo>
                  <a:pt x="5554498" y="-28814"/>
                  <a:pt x="5714041" y="-24373"/>
                  <a:pt x="5828831" y="0"/>
                </a:cubicBezTo>
                <a:cubicBezTo>
                  <a:pt x="5943621" y="24373"/>
                  <a:pt x="6260610" y="23929"/>
                  <a:pt x="6419350" y="0"/>
                </a:cubicBezTo>
                <a:cubicBezTo>
                  <a:pt x="6578090" y="-23929"/>
                  <a:pt x="6859623" y="1195"/>
                  <a:pt x="7272323" y="0"/>
                </a:cubicBezTo>
                <a:cubicBezTo>
                  <a:pt x="7654002" y="-4601"/>
                  <a:pt x="8021157" y="369643"/>
                  <a:pt x="7983317" y="710994"/>
                </a:cubicBezTo>
                <a:lnTo>
                  <a:pt x="7983317" y="710994"/>
                </a:lnTo>
                <a:cubicBezTo>
                  <a:pt x="7947158" y="1125095"/>
                  <a:pt x="7584348" y="1442645"/>
                  <a:pt x="7272323" y="1421988"/>
                </a:cubicBezTo>
                <a:cubicBezTo>
                  <a:pt x="7052930" y="1419010"/>
                  <a:pt x="6765890" y="1430163"/>
                  <a:pt x="6550577" y="1421988"/>
                </a:cubicBezTo>
                <a:cubicBezTo>
                  <a:pt x="6335264" y="1413813"/>
                  <a:pt x="5992467" y="1390129"/>
                  <a:pt x="5763217" y="1421988"/>
                </a:cubicBezTo>
                <a:cubicBezTo>
                  <a:pt x="5533967" y="1453847"/>
                  <a:pt x="5299523" y="1443433"/>
                  <a:pt x="4975858" y="1421988"/>
                </a:cubicBezTo>
                <a:cubicBezTo>
                  <a:pt x="4652193" y="1400543"/>
                  <a:pt x="4736953" y="1417856"/>
                  <a:pt x="4516565" y="1421988"/>
                </a:cubicBezTo>
                <a:cubicBezTo>
                  <a:pt x="4296177" y="1426120"/>
                  <a:pt x="4018509" y="1426097"/>
                  <a:pt x="3794819" y="1421988"/>
                </a:cubicBezTo>
                <a:cubicBezTo>
                  <a:pt x="3571129" y="1417879"/>
                  <a:pt x="3533453" y="1401827"/>
                  <a:pt x="3335526" y="1421988"/>
                </a:cubicBezTo>
                <a:cubicBezTo>
                  <a:pt x="3137599" y="1442149"/>
                  <a:pt x="3032506" y="1438287"/>
                  <a:pt x="2745006" y="1421988"/>
                </a:cubicBezTo>
                <a:cubicBezTo>
                  <a:pt x="2457506" y="1405689"/>
                  <a:pt x="2323871" y="1440072"/>
                  <a:pt x="2154486" y="1421988"/>
                </a:cubicBezTo>
                <a:cubicBezTo>
                  <a:pt x="1985101" y="1403904"/>
                  <a:pt x="1712555" y="1398594"/>
                  <a:pt x="1498353" y="1421988"/>
                </a:cubicBezTo>
                <a:cubicBezTo>
                  <a:pt x="1284151" y="1445382"/>
                  <a:pt x="1097636" y="1407162"/>
                  <a:pt x="710994" y="1421988"/>
                </a:cubicBezTo>
                <a:cubicBezTo>
                  <a:pt x="338773" y="1408715"/>
                  <a:pt x="-45215" y="1072315"/>
                  <a:pt x="0" y="710994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1905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584875367">
                  <a:prstGeom prst="roundRect">
                    <a:avLst>
                      <a:gd name="adj" fmla="val 50000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«Логическая цепочка»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639430F-9FD2-66F7-6E47-16F473F01B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211" y="1776218"/>
            <a:ext cx="3520805" cy="23894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F0EBD3C-DD94-B816-73C8-AC73122D80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8315" y="1903644"/>
            <a:ext cx="3188443" cy="33301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6878D15-F77C-233E-3453-26DD7E0F7A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23229" y="1776218"/>
            <a:ext cx="2892763" cy="26632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0E0BD85-5B92-6FA2-0073-4346CB298FD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79315" y="3882263"/>
            <a:ext cx="3597245" cy="26169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FA9D3E21-A403-518F-82CE-D77AA14FA22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81838" y="4165648"/>
            <a:ext cx="3324022" cy="2505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944203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A039D9-B798-8D6B-2B27-6EBE15E9E0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олилиния: фигура 15">
            <a:extLst>
              <a:ext uri="{FF2B5EF4-FFF2-40B4-BE49-F238E27FC236}">
                <a16:creationId xmlns:a16="http://schemas.microsoft.com/office/drawing/2014/main" id="{784FE9CA-ECEB-9DDA-6633-2D91131887D9}"/>
              </a:ext>
            </a:extLst>
          </p:cNvPr>
          <p:cNvSpPr/>
          <p:nvPr/>
        </p:nvSpPr>
        <p:spPr bwMode="auto">
          <a:xfrm rot="10800000" flipH="1">
            <a:off x="6716213" y="3129112"/>
            <a:ext cx="1688485" cy="299887"/>
          </a:xfrm>
          <a:custGeom>
            <a:avLst/>
            <a:gdLst>
              <a:gd name="connsiteX0" fmla="*/ 3460955 w 3460955"/>
              <a:gd name="connsiteY0" fmla="*/ 275948 h 345014"/>
              <a:gd name="connsiteX1" fmla="*/ 2222090 w 3460955"/>
              <a:gd name="connsiteY1" fmla="*/ 645 h 345014"/>
              <a:gd name="connsiteX2" fmla="*/ 491613 w 3460955"/>
              <a:gd name="connsiteY2" fmla="*/ 344774 h 345014"/>
              <a:gd name="connsiteX3" fmla="*/ 0 w 3460955"/>
              <a:gd name="connsiteY3" fmla="*/ 59639 h 345014"/>
              <a:gd name="connsiteX4" fmla="*/ 0 w 3460955"/>
              <a:gd name="connsiteY4" fmla="*/ 59639 h 345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60955" h="345014">
                <a:moveTo>
                  <a:pt x="3460955" y="275948"/>
                </a:moveTo>
                <a:cubicBezTo>
                  <a:pt x="3088967" y="132561"/>
                  <a:pt x="2716980" y="-10826"/>
                  <a:pt x="2222090" y="645"/>
                </a:cubicBezTo>
                <a:cubicBezTo>
                  <a:pt x="1727200" y="12116"/>
                  <a:pt x="861961" y="334942"/>
                  <a:pt x="491613" y="344774"/>
                </a:cubicBezTo>
                <a:cubicBezTo>
                  <a:pt x="121265" y="354606"/>
                  <a:pt x="0" y="59639"/>
                  <a:pt x="0" y="59639"/>
                </a:cubicBezTo>
                <a:lnTo>
                  <a:pt x="0" y="59639"/>
                </a:lnTo>
              </a:path>
            </a:pathLst>
          </a:custGeom>
          <a:noFill/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олилиния: фигура 13">
            <a:extLst>
              <a:ext uri="{FF2B5EF4-FFF2-40B4-BE49-F238E27FC236}">
                <a16:creationId xmlns:a16="http://schemas.microsoft.com/office/drawing/2014/main" id="{2348EFED-8D24-205C-582B-F50BA014004B}"/>
              </a:ext>
            </a:extLst>
          </p:cNvPr>
          <p:cNvSpPr/>
          <p:nvPr/>
        </p:nvSpPr>
        <p:spPr bwMode="auto">
          <a:xfrm rot="10602630" flipH="1">
            <a:off x="2957677" y="2654292"/>
            <a:ext cx="2573492" cy="315540"/>
          </a:xfrm>
          <a:custGeom>
            <a:avLst/>
            <a:gdLst>
              <a:gd name="connsiteX0" fmla="*/ 3460955 w 3460955"/>
              <a:gd name="connsiteY0" fmla="*/ 275948 h 345014"/>
              <a:gd name="connsiteX1" fmla="*/ 2222090 w 3460955"/>
              <a:gd name="connsiteY1" fmla="*/ 645 h 345014"/>
              <a:gd name="connsiteX2" fmla="*/ 491613 w 3460955"/>
              <a:gd name="connsiteY2" fmla="*/ 344774 h 345014"/>
              <a:gd name="connsiteX3" fmla="*/ 0 w 3460955"/>
              <a:gd name="connsiteY3" fmla="*/ 59639 h 345014"/>
              <a:gd name="connsiteX4" fmla="*/ 0 w 3460955"/>
              <a:gd name="connsiteY4" fmla="*/ 59639 h 345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60955" h="345014">
                <a:moveTo>
                  <a:pt x="3460955" y="275948"/>
                </a:moveTo>
                <a:cubicBezTo>
                  <a:pt x="3088967" y="132561"/>
                  <a:pt x="2716980" y="-10826"/>
                  <a:pt x="2222090" y="645"/>
                </a:cubicBezTo>
                <a:cubicBezTo>
                  <a:pt x="1727200" y="12116"/>
                  <a:pt x="861961" y="334942"/>
                  <a:pt x="491613" y="344774"/>
                </a:cubicBezTo>
                <a:cubicBezTo>
                  <a:pt x="121265" y="354606"/>
                  <a:pt x="0" y="59639"/>
                  <a:pt x="0" y="59639"/>
                </a:cubicBezTo>
                <a:lnTo>
                  <a:pt x="0" y="59639"/>
                </a:lnTo>
              </a:path>
            </a:pathLst>
          </a:custGeom>
          <a:noFill/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Полилиния: фигура 11">
            <a:extLst>
              <a:ext uri="{FF2B5EF4-FFF2-40B4-BE49-F238E27FC236}">
                <a16:creationId xmlns:a16="http://schemas.microsoft.com/office/drawing/2014/main" id="{7891A834-6D95-DF80-5700-5EA16CDD31AE}"/>
              </a:ext>
            </a:extLst>
          </p:cNvPr>
          <p:cNvSpPr/>
          <p:nvPr/>
        </p:nvSpPr>
        <p:spPr bwMode="auto">
          <a:xfrm rot="10800000" flipH="1">
            <a:off x="4612684" y="5502206"/>
            <a:ext cx="2099785" cy="370594"/>
          </a:xfrm>
          <a:custGeom>
            <a:avLst/>
            <a:gdLst>
              <a:gd name="connsiteX0" fmla="*/ 3460955 w 3460955"/>
              <a:gd name="connsiteY0" fmla="*/ 275948 h 345014"/>
              <a:gd name="connsiteX1" fmla="*/ 2222090 w 3460955"/>
              <a:gd name="connsiteY1" fmla="*/ 645 h 345014"/>
              <a:gd name="connsiteX2" fmla="*/ 491613 w 3460955"/>
              <a:gd name="connsiteY2" fmla="*/ 344774 h 345014"/>
              <a:gd name="connsiteX3" fmla="*/ 0 w 3460955"/>
              <a:gd name="connsiteY3" fmla="*/ 59639 h 345014"/>
              <a:gd name="connsiteX4" fmla="*/ 0 w 3460955"/>
              <a:gd name="connsiteY4" fmla="*/ 59639 h 345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60955" h="345014">
                <a:moveTo>
                  <a:pt x="3460955" y="275948"/>
                </a:moveTo>
                <a:cubicBezTo>
                  <a:pt x="3088967" y="132561"/>
                  <a:pt x="2716980" y="-10826"/>
                  <a:pt x="2222090" y="645"/>
                </a:cubicBezTo>
                <a:cubicBezTo>
                  <a:pt x="1727200" y="12116"/>
                  <a:pt x="861961" y="334942"/>
                  <a:pt x="491613" y="344774"/>
                </a:cubicBezTo>
                <a:cubicBezTo>
                  <a:pt x="121265" y="354606"/>
                  <a:pt x="0" y="59639"/>
                  <a:pt x="0" y="59639"/>
                </a:cubicBezTo>
                <a:lnTo>
                  <a:pt x="0" y="59639"/>
                </a:lnTo>
              </a:path>
            </a:pathLst>
          </a:custGeom>
          <a:noFill/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Полилиния: фигура 9">
            <a:extLst>
              <a:ext uri="{FF2B5EF4-FFF2-40B4-BE49-F238E27FC236}">
                <a16:creationId xmlns:a16="http://schemas.microsoft.com/office/drawing/2014/main" id="{3BFBB22A-7BB1-F51E-CEEA-B44C1D59269E}"/>
              </a:ext>
            </a:extLst>
          </p:cNvPr>
          <p:cNvSpPr/>
          <p:nvPr/>
        </p:nvSpPr>
        <p:spPr bwMode="auto">
          <a:xfrm rot="7558296" flipH="1" flipV="1">
            <a:off x="8548358" y="5013186"/>
            <a:ext cx="2822982" cy="622459"/>
          </a:xfrm>
          <a:custGeom>
            <a:avLst/>
            <a:gdLst>
              <a:gd name="connsiteX0" fmla="*/ 3460955 w 3460955"/>
              <a:gd name="connsiteY0" fmla="*/ 275948 h 345014"/>
              <a:gd name="connsiteX1" fmla="*/ 2222090 w 3460955"/>
              <a:gd name="connsiteY1" fmla="*/ 645 h 345014"/>
              <a:gd name="connsiteX2" fmla="*/ 491613 w 3460955"/>
              <a:gd name="connsiteY2" fmla="*/ 344774 h 345014"/>
              <a:gd name="connsiteX3" fmla="*/ 0 w 3460955"/>
              <a:gd name="connsiteY3" fmla="*/ 59639 h 345014"/>
              <a:gd name="connsiteX4" fmla="*/ 0 w 3460955"/>
              <a:gd name="connsiteY4" fmla="*/ 59639 h 345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60955" h="345014">
                <a:moveTo>
                  <a:pt x="3460955" y="275948"/>
                </a:moveTo>
                <a:cubicBezTo>
                  <a:pt x="3088967" y="132561"/>
                  <a:pt x="2716980" y="-10826"/>
                  <a:pt x="2222090" y="645"/>
                </a:cubicBezTo>
                <a:cubicBezTo>
                  <a:pt x="1727200" y="12116"/>
                  <a:pt x="861961" y="334942"/>
                  <a:pt x="491613" y="344774"/>
                </a:cubicBezTo>
                <a:cubicBezTo>
                  <a:pt x="121265" y="354606"/>
                  <a:pt x="0" y="59639"/>
                  <a:pt x="0" y="59639"/>
                </a:cubicBezTo>
                <a:lnTo>
                  <a:pt x="0" y="59639"/>
                </a:lnTo>
              </a:path>
            </a:pathLst>
          </a:custGeom>
          <a:noFill/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Полилиния: фигура 16">
            <a:extLst>
              <a:ext uri="{FF2B5EF4-FFF2-40B4-BE49-F238E27FC236}">
                <a16:creationId xmlns:a16="http://schemas.microsoft.com/office/drawing/2014/main" id="{7FB4C277-8195-FE81-23AB-4628DF9A0FB7}"/>
              </a:ext>
            </a:extLst>
          </p:cNvPr>
          <p:cNvSpPr/>
          <p:nvPr/>
        </p:nvSpPr>
        <p:spPr bwMode="auto">
          <a:xfrm flipH="1">
            <a:off x="-1063252" y="0"/>
            <a:ext cx="13255252" cy="1991921"/>
          </a:xfrm>
          <a:custGeom>
            <a:avLst/>
            <a:gdLst>
              <a:gd name="connsiteX0" fmla="*/ 3460955 w 3460955"/>
              <a:gd name="connsiteY0" fmla="*/ 275948 h 345014"/>
              <a:gd name="connsiteX1" fmla="*/ 2222090 w 3460955"/>
              <a:gd name="connsiteY1" fmla="*/ 645 h 345014"/>
              <a:gd name="connsiteX2" fmla="*/ 491613 w 3460955"/>
              <a:gd name="connsiteY2" fmla="*/ 344774 h 345014"/>
              <a:gd name="connsiteX3" fmla="*/ 0 w 3460955"/>
              <a:gd name="connsiteY3" fmla="*/ 59639 h 345014"/>
              <a:gd name="connsiteX4" fmla="*/ 0 w 3460955"/>
              <a:gd name="connsiteY4" fmla="*/ 59639 h 345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60955" h="345014">
                <a:moveTo>
                  <a:pt x="3460955" y="275948"/>
                </a:moveTo>
                <a:cubicBezTo>
                  <a:pt x="3088967" y="132561"/>
                  <a:pt x="2716980" y="-10826"/>
                  <a:pt x="2222090" y="645"/>
                </a:cubicBezTo>
                <a:cubicBezTo>
                  <a:pt x="1727200" y="12116"/>
                  <a:pt x="861961" y="334942"/>
                  <a:pt x="491613" y="344774"/>
                </a:cubicBezTo>
                <a:cubicBezTo>
                  <a:pt x="121265" y="354606"/>
                  <a:pt x="0" y="59639"/>
                  <a:pt x="0" y="59639"/>
                </a:cubicBezTo>
                <a:lnTo>
                  <a:pt x="0" y="59639"/>
                </a:ln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олилиния: фигура 16">
            <a:extLst>
              <a:ext uri="{FF2B5EF4-FFF2-40B4-BE49-F238E27FC236}">
                <a16:creationId xmlns:a16="http://schemas.microsoft.com/office/drawing/2014/main" id="{0FF89A4E-A266-C6D9-3B35-9393F29B774E}"/>
              </a:ext>
            </a:extLst>
          </p:cNvPr>
          <p:cNvSpPr/>
          <p:nvPr/>
        </p:nvSpPr>
        <p:spPr bwMode="auto">
          <a:xfrm flipH="1">
            <a:off x="-306796" y="270518"/>
            <a:ext cx="13023305" cy="1247959"/>
          </a:xfrm>
          <a:custGeom>
            <a:avLst/>
            <a:gdLst>
              <a:gd name="connsiteX0" fmla="*/ 3460955 w 3460955"/>
              <a:gd name="connsiteY0" fmla="*/ 275948 h 345014"/>
              <a:gd name="connsiteX1" fmla="*/ 2222090 w 3460955"/>
              <a:gd name="connsiteY1" fmla="*/ 645 h 345014"/>
              <a:gd name="connsiteX2" fmla="*/ 491613 w 3460955"/>
              <a:gd name="connsiteY2" fmla="*/ 344774 h 345014"/>
              <a:gd name="connsiteX3" fmla="*/ 0 w 3460955"/>
              <a:gd name="connsiteY3" fmla="*/ 59639 h 345014"/>
              <a:gd name="connsiteX4" fmla="*/ 0 w 3460955"/>
              <a:gd name="connsiteY4" fmla="*/ 59639 h 345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60955" h="345014">
                <a:moveTo>
                  <a:pt x="3460955" y="275948"/>
                </a:moveTo>
                <a:cubicBezTo>
                  <a:pt x="3088967" y="132561"/>
                  <a:pt x="2716980" y="-10826"/>
                  <a:pt x="2222090" y="645"/>
                </a:cubicBezTo>
                <a:cubicBezTo>
                  <a:pt x="1727200" y="12116"/>
                  <a:pt x="861961" y="334942"/>
                  <a:pt x="491613" y="344774"/>
                </a:cubicBezTo>
                <a:cubicBezTo>
                  <a:pt x="121265" y="354606"/>
                  <a:pt x="0" y="59639"/>
                  <a:pt x="0" y="59639"/>
                </a:cubicBezTo>
                <a:lnTo>
                  <a:pt x="0" y="59639"/>
                </a:lnTo>
              </a:path>
            </a:pathLst>
          </a:cu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F923CE4-D7FB-9BB6-320C-044A32285B4D}"/>
              </a:ext>
            </a:extLst>
          </p:cNvPr>
          <p:cNvSpPr/>
          <p:nvPr/>
        </p:nvSpPr>
        <p:spPr bwMode="auto">
          <a:xfrm>
            <a:off x="11567840" y="6709388"/>
            <a:ext cx="360000" cy="36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5E353052-84F3-CA7A-56B7-43AD27335FFC}"/>
              </a:ext>
            </a:extLst>
          </p:cNvPr>
          <p:cNvSpPr/>
          <p:nvPr/>
        </p:nvSpPr>
        <p:spPr>
          <a:xfrm>
            <a:off x="2104341" y="312374"/>
            <a:ext cx="7983317" cy="1421988"/>
          </a:xfrm>
          <a:custGeom>
            <a:avLst/>
            <a:gdLst>
              <a:gd name="connsiteX0" fmla="*/ 0 w 7983317"/>
              <a:gd name="connsiteY0" fmla="*/ 710994 h 1421988"/>
              <a:gd name="connsiteX1" fmla="*/ 710994 w 7983317"/>
              <a:gd name="connsiteY1" fmla="*/ 0 h 1421988"/>
              <a:gd name="connsiteX2" fmla="*/ 1367127 w 7983317"/>
              <a:gd name="connsiteY2" fmla="*/ 0 h 1421988"/>
              <a:gd name="connsiteX3" fmla="*/ 2154486 w 7983317"/>
              <a:gd name="connsiteY3" fmla="*/ 0 h 1421988"/>
              <a:gd name="connsiteX4" fmla="*/ 2613779 w 7983317"/>
              <a:gd name="connsiteY4" fmla="*/ 0 h 1421988"/>
              <a:gd name="connsiteX5" fmla="*/ 3269912 w 7983317"/>
              <a:gd name="connsiteY5" fmla="*/ 0 h 1421988"/>
              <a:gd name="connsiteX6" fmla="*/ 3729205 w 7983317"/>
              <a:gd name="connsiteY6" fmla="*/ 0 h 1421988"/>
              <a:gd name="connsiteX7" fmla="*/ 4254112 w 7983317"/>
              <a:gd name="connsiteY7" fmla="*/ 0 h 1421988"/>
              <a:gd name="connsiteX8" fmla="*/ 5041471 w 7983317"/>
              <a:gd name="connsiteY8" fmla="*/ 0 h 1421988"/>
              <a:gd name="connsiteX9" fmla="*/ 5697604 w 7983317"/>
              <a:gd name="connsiteY9" fmla="*/ 0 h 1421988"/>
              <a:gd name="connsiteX10" fmla="*/ 6156897 w 7983317"/>
              <a:gd name="connsiteY10" fmla="*/ 0 h 1421988"/>
              <a:gd name="connsiteX11" fmla="*/ 6681803 w 7983317"/>
              <a:gd name="connsiteY11" fmla="*/ 0 h 1421988"/>
              <a:gd name="connsiteX12" fmla="*/ 7272323 w 7983317"/>
              <a:gd name="connsiteY12" fmla="*/ 0 h 1421988"/>
              <a:gd name="connsiteX13" fmla="*/ 7983317 w 7983317"/>
              <a:gd name="connsiteY13" fmla="*/ 710994 h 1421988"/>
              <a:gd name="connsiteX14" fmla="*/ 7983317 w 7983317"/>
              <a:gd name="connsiteY14" fmla="*/ 710994 h 1421988"/>
              <a:gd name="connsiteX15" fmla="*/ 7272323 w 7983317"/>
              <a:gd name="connsiteY15" fmla="*/ 1421988 h 1421988"/>
              <a:gd name="connsiteX16" fmla="*/ 6550577 w 7983317"/>
              <a:gd name="connsiteY16" fmla="*/ 1421988 h 1421988"/>
              <a:gd name="connsiteX17" fmla="*/ 5828831 w 7983317"/>
              <a:gd name="connsiteY17" fmla="*/ 1421988 h 1421988"/>
              <a:gd name="connsiteX18" fmla="*/ 5369538 w 7983317"/>
              <a:gd name="connsiteY18" fmla="*/ 1421988 h 1421988"/>
              <a:gd name="connsiteX19" fmla="*/ 4582178 w 7983317"/>
              <a:gd name="connsiteY19" fmla="*/ 1421988 h 1421988"/>
              <a:gd name="connsiteX20" fmla="*/ 3860432 w 7983317"/>
              <a:gd name="connsiteY20" fmla="*/ 1421988 h 1421988"/>
              <a:gd name="connsiteX21" fmla="*/ 3204299 w 7983317"/>
              <a:gd name="connsiteY21" fmla="*/ 1421988 h 1421988"/>
              <a:gd name="connsiteX22" fmla="*/ 2613779 w 7983317"/>
              <a:gd name="connsiteY22" fmla="*/ 1421988 h 1421988"/>
              <a:gd name="connsiteX23" fmla="*/ 2088873 w 7983317"/>
              <a:gd name="connsiteY23" fmla="*/ 1421988 h 1421988"/>
              <a:gd name="connsiteX24" fmla="*/ 1629580 w 7983317"/>
              <a:gd name="connsiteY24" fmla="*/ 1421988 h 1421988"/>
              <a:gd name="connsiteX25" fmla="*/ 710994 w 7983317"/>
              <a:gd name="connsiteY25" fmla="*/ 1421988 h 1421988"/>
              <a:gd name="connsiteX26" fmla="*/ 0 w 7983317"/>
              <a:gd name="connsiteY26" fmla="*/ 710994 h 1421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7983317" h="1421988" fill="none" extrusionOk="0">
                <a:moveTo>
                  <a:pt x="0" y="710994"/>
                </a:moveTo>
                <a:cubicBezTo>
                  <a:pt x="34141" y="232485"/>
                  <a:pt x="298969" y="57639"/>
                  <a:pt x="710994" y="0"/>
                </a:cubicBezTo>
                <a:cubicBezTo>
                  <a:pt x="1015966" y="-29759"/>
                  <a:pt x="1159173" y="-23956"/>
                  <a:pt x="1367127" y="0"/>
                </a:cubicBezTo>
                <a:cubicBezTo>
                  <a:pt x="1575081" y="23956"/>
                  <a:pt x="1811192" y="12275"/>
                  <a:pt x="2154486" y="0"/>
                </a:cubicBezTo>
                <a:cubicBezTo>
                  <a:pt x="2497780" y="-12275"/>
                  <a:pt x="2502759" y="21424"/>
                  <a:pt x="2613779" y="0"/>
                </a:cubicBezTo>
                <a:cubicBezTo>
                  <a:pt x="2724799" y="-21424"/>
                  <a:pt x="2949394" y="-5116"/>
                  <a:pt x="3269912" y="0"/>
                </a:cubicBezTo>
                <a:cubicBezTo>
                  <a:pt x="3590430" y="5116"/>
                  <a:pt x="3608589" y="-6856"/>
                  <a:pt x="3729205" y="0"/>
                </a:cubicBezTo>
                <a:cubicBezTo>
                  <a:pt x="3849821" y="6856"/>
                  <a:pt x="4142285" y="-8822"/>
                  <a:pt x="4254112" y="0"/>
                </a:cubicBezTo>
                <a:cubicBezTo>
                  <a:pt x="4365939" y="8822"/>
                  <a:pt x="4742341" y="35603"/>
                  <a:pt x="5041471" y="0"/>
                </a:cubicBezTo>
                <a:cubicBezTo>
                  <a:pt x="5340601" y="-35603"/>
                  <a:pt x="5383302" y="-26302"/>
                  <a:pt x="5697604" y="0"/>
                </a:cubicBezTo>
                <a:cubicBezTo>
                  <a:pt x="6011906" y="26302"/>
                  <a:pt x="6020329" y="19042"/>
                  <a:pt x="6156897" y="0"/>
                </a:cubicBezTo>
                <a:cubicBezTo>
                  <a:pt x="6293465" y="-19042"/>
                  <a:pt x="6422357" y="-12471"/>
                  <a:pt x="6681803" y="0"/>
                </a:cubicBezTo>
                <a:cubicBezTo>
                  <a:pt x="6941249" y="12471"/>
                  <a:pt x="7073052" y="-5968"/>
                  <a:pt x="7272323" y="0"/>
                </a:cubicBezTo>
                <a:cubicBezTo>
                  <a:pt x="7666072" y="37676"/>
                  <a:pt x="7999516" y="307080"/>
                  <a:pt x="7983317" y="710994"/>
                </a:cubicBezTo>
                <a:lnTo>
                  <a:pt x="7983317" y="710994"/>
                </a:lnTo>
                <a:cubicBezTo>
                  <a:pt x="8019655" y="1066635"/>
                  <a:pt x="7584130" y="1405134"/>
                  <a:pt x="7272323" y="1421988"/>
                </a:cubicBezTo>
                <a:cubicBezTo>
                  <a:pt x="6962301" y="1430331"/>
                  <a:pt x="6793892" y="1393862"/>
                  <a:pt x="6550577" y="1421988"/>
                </a:cubicBezTo>
                <a:cubicBezTo>
                  <a:pt x="6307262" y="1450114"/>
                  <a:pt x="6045570" y="1450589"/>
                  <a:pt x="5828831" y="1421988"/>
                </a:cubicBezTo>
                <a:cubicBezTo>
                  <a:pt x="5612092" y="1393387"/>
                  <a:pt x="5461611" y="1425081"/>
                  <a:pt x="5369538" y="1421988"/>
                </a:cubicBezTo>
                <a:cubicBezTo>
                  <a:pt x="5277465" y="1418895"/>
                  <a:pt x="4802428" y="1437988"/>
                  <a:pt x="4582178" y="1421988"/>
                </a:cubicBezTo>
                <a:cubicBezTo>
                  <a:pt x="4361928" y="1405988"/>
                  <a:pt x="4053961" y="1421332"/>
                  <a:pt x="3860432" y="1421988"/>
                </a:cubicBezTo>
                <a:cubicBezTo>
                  <a:pt x="3666903" y="1422644"/>
                  <a:pt x="3480757" y="1427901"/>
                  <a:pt x="3204299" y="1421988"/>
                </a:cubicBezTo>
                <a:cubicBezTo>
                  <a:pt x="2927841" y="1416075"/>
                  <a:pt x="2813048" y="1426697"/>
                  <a:pt x="2613779" y="1421988"/>
                </a:cubicBezTo>
                <a:cubicBezTo>
                  <a:pt x="2414510" y="1417279"/>
                  <a:pt x="2230444" y="1411702"/>
                  <a:pt x="2088873" y="1421988"/>
                </a:cubicBezTo>
                <a:cubicBezTo>
                  <a:pt x="1947302" y="1432274"/>
                  <a:pt x="1845337" y="1431246"/>
                  <a:pt x="1629580" y="1421988"/>
                </a:cubicBezTo>
                <a:cubicBezTo>
                  <a:pt x="1413823" y="1412730"/>
                  <a:pt x="1101117" y="1408161"/>
                  <a:pt x="710994" y="1421988"/>
                </a:cubicBezTo>
                <a:cubicBezTo>
                  <a:pt x="310570" y="1413502"/>
                  <a:pt x="-45836" y="1140797"/>
                  <a:pt x="0" y="710994"/>
                </a:cubicBezTo>
                <a:close/>
              </a:path>
              <a:path w="7983317" h="1421988" stroke="0" extrusionOk="0">
                <a:moveTo>
                  <a:pt x="0" y="710994"/>
                </a:moveTo>
                <a:cubicBezTo>
                  <a:pt x="28715" y="350956"/>
                  <a:pt x="275902" y="-14629"/>
                  <a:pt x="710994" y="0"/>
                </a:cubicBezTo>
                <a:cubicBezTo>
                  <a:pt x="893479" y="17197"/>
                  <a:pt x="1197696" y="32312"/>
                  <a:pt x="1367127" y="0"/>
                </a:cubicBezTo>
                <a:cubicBezTo>
                  <a:pt x="1536558" y="-32312"/>
                  <a:pt x="1807111" y="-32517"/>
                  <a:pt x="2023260" y="0"/>
                </a:cubicBezTo>
                <a:cubicBezTo>
                  <a:pt x="2239409" y="32517"/>
                  <a:pt x="2571888" y="23331"/>
                  <a:pt x="2745006" y="0"/>
                </a:cubicBezTo>
                <a:cubicBezTo>
                  <a:pt x="2918124" y="-23331"/>
                  <a:pt x="2976213" y="1350"/>
                  <a:pt x="3204299" y="0"/>
                </a:cubicBezTo>
                <a:cubicBezTo>
                  <a:pt x="3432385" y="-1350"/>
                  <a:pt x="3736205" y="6864"/>
                  <a:pt x="3926045" y="0"/>
                </a:cubicBezTo>
                <a:cubicBezTo>
                  <a:pt x="4115885" y="-6864"/>
                  <a:pt x="4328226" y="-5079"/>
                  <a:pt x="4582178" y="0"/>
                </a:cubicBezTo>
                <a:cubicBezTo>
                  <a:pt x="4836130" y="5079"/>
                  <a:pt x="5053350" y="28814"/>
                  <a:pt x="5303924" y="0"/>
                </a:cubicBezTo>
                <a:cubicBezTo>
                  <a:pt x="5554498" y="-28814"/>
                  <a:pt x="5714041" y="-24373"/>
                  <a:pt x="5828831" y="0"/>
                </a:cubicBezTo>
                <a:cubicBezTo>
                  <a:pt x="5943621" y="24373"/>
                  <a:pt x="6260610" y="23929"/>
                  <a:pt x="6419350" y="0"/>
                </a:cubicBezTo>
                <a:cubicBezTo>
                  <a:pt x="6578090" y="-23929"/>
                  <a:pt x="6859623" y="1195"/>
                  <a:pt x="7272323" y="0"/>
                </a:cubicBezTo>
                <a:cubicBezTo>
                  <a:pt x="7654002" y="-4601"/>
                  <a:pt x="8021157" y="369643"/>
                  <a:pt x="7983317" y="710994"/>
                </a:cubicBezTo>
                <a:lnTo>
                  <a:pt x="7983317" y="710994"/>
                </a:lnTo>
                <a:cubicBezTo>
                  <a:pt x="7947158" y="1125095"/>
                  <a:pt x="7584348" y="1442645"/>
                  <a:pt x="7272323" y="1421988"/>
                </a:cubicBezTo>
                <a:cubicBezTo>
                  <a:pt x="7052930" y="1419010"/>
                  <a:pt x="6765890" y="1430163"/>
                  <a:pt x="6550577" y="1421988"/>
                </a:cubicBezTo>
                <a:cubicBezTo>
                  <a:pt x="6335264" y="1413813"/>
                  <a:pt x="5992467" y="1390129"/>
                  <a:pt x="5763217" y="1421988"/>
                </a:cubicBezTo>
                <a:cubicBezTo>
                  <a:pt x="5533967" y="1453847"/>
                  <a:pt x="5299523" y="1443433"/>
                  <a:pt x="4975858" y="1421988"/>
                </a:cubicBezTo>
                <a:cubicBezTo>
                  <a:pt x="4652193" y="1400543"/>
                  <a:pt x="4736953" y="1417856"/>
                  <a:pt x="4516565" y="1421988"/>
                </a:cubicBezTo>
                <a:cubicBezTo>
                  <a:pt x="4296177" y="1426120"/>
                  <a:pt x="4018509" y="1426097"/>
                  <a:pt x="3794819" y="1421988"/>
                </a:cubicBezTo>
                <a:cubicBezTo>
                  <a:pt x="3571129" y="1417879"/>
                  <a:pt x="3533453" y="1401827"/>
                  <a:pt x="3335526" y="1421988"/>
                </a:cubicBezTo>
                <a:cubicBezTo>
                  <a:pt x="3137599" y="1442149"/>
                  <a:pt x="3032506" y="1438287"/>
                  <a:pt x="2745006" y="1421988"/>
                </a:cubicBezTo>
                <a:cubicBezTo>
                  <a:pt x="2457506" y="1405689"/>
                  <a:pt x="2323871" y="1440072"/>
                  <a:pt x="2154486" y="1421988"/>
                </a:cubicBezTo>
                <a:cubicBezTo>
                  <a:pt x="1985101" y="1403904"/>
                  <a:pt x="1712555" y="1398594"/>
                  <a:pt x="1498353" y="1421988"/>
                </a:cubicBezTo>
                <a:cubicBezTo>
                  <a:pt x="1284151" y="1445382"/>
                  <a:pt x="1097636" y="1407162"/>
                  <a:pt x="710994" y="1421988"/>
                </a:cubicBezTo>
                <a:cubicBezTo>
                  <a:pt x="338773" y="1408715"/>
                  <a:pt x="-45215" y="1072315"/>
                  <a:pt x="0" y="710994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1905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584875367">
                  <a:prstGeom prst="roundRect">
                    <a:avLst>
                      <a:gd name="adj" fmla="val 50000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«Логическая цепочка»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8C6ADAF-A03C-1363-9333-2DFD706EC8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7035" y="1935604"/>
            <a:ext cx="3520805" cy="23894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2A7A166-2771-FAB0-E51F-AE5F5AE473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450" y="1615733"/>
            <a:ext cx="2892763" cy="26632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7E0DF608-A899-FA89-1AD3-31432CEAFD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04714" y="1818517"/>
            <a:ext cx="3324022" cy="2505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3130D22-FFE6-6B64-95EF-5CB3C579BA6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31160" y="4122533"/>
            <a:ext cx="3597245" cy="26169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A52266F-2E9E-CDF2-5A03-C28E0B43B2B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38368" y="3999273"/>
            <a:ext cx="2817854" cy="29430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746980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4" grpId="0" animBg="1"/>
      <p:bldP spid="12" grpId="0" animBg="1"/>
      <p:bldP spid="10" grpId="0" animBg="1"/>
      <p:bldP spid="3" grpId="0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F5E6DB-F2EA-EF82-075A-04ED8E5904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: фигура 16">
            <a:extLst>
              <a:ext uri="{FF2B5EF4-FFF2-40B4-BE49-F238E27FC236}">
                <a16:creationId xmlns:a16="http://schemas.microsoft.com/office/drawing/2014/main" id="{D7868D6A-44E4-C621-DD17-E49E0C8B5394}"/>
              </a:ext>
            </a:extLst>
          </p:cNvPr>
          <p:cNvSpPr/>
          <p:nvPr/>
        </p:nvSpPr>
        <p:spPr bwMode="auto">
          <a:xfrm flipH="1">
            <a:off x="-1063252" y="158588"/>
            <a:ext cx="13255252" cy="1991921"/>
          </a:xfrm>
          <a:custGeom>
            <a:avLst/>
            <a:gdLst>
              <a:gd name="connsiteX0" fmla="*/ 3460955 w 3460955"/>
              <a:gd name="connsiteY0" fmla="*/ 275948 h 345014"/>
              <a:gd name="connsiteX1" fmla="*/ 2222090 w 3460955"/>
              <a:gd name="connsiteY1" fmla="*/ 645 h 345014"/>
              <a:gd name="connsiteX2" fmla="*/ 491613 w 3460955"/>
              <a:gd name="connsiteY2" fmla="*/ 344774 h 345014"/>
              <a:gd name="connsiteX3" fmla="*/ 0 w 3460955"/>
              <a:gd name="connsiteY3" fmla="*/ 59639 h 345014"/>
              <a:gd name="connsiteX4" fmla="*/ 0 w 3460955"/>
              <a:gd name="connsiteY4" fmla="*/ 59639 h 345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60955" h="345014">
                <a:moveTo>
                  <a:pt x="3460955" y="275948"/>
                </a:moveTo>
                <a:cubicBezTo>
                  <a:pt x="3088967" y="132561"/>
                  <a:pt x="2716980" y="-10826"/>
                  <a:pt x="2222090" y="645"/>
                </a:cubicBezTo>
                <a:cubicBezTo>
                  <a:pt x="1727200" y="12116"/>
                  <a:pt x="861961" y="334942"/>
                  <a:pt x="491613" y="344774"/>
                </a:cubicBezTo>
                <a:cubicBezTo>
                  <a:pt x="121265" y="354606"/>
                  <a:pt x="0" y="59639"/>
                  <a:pt x="0" y="59639"/>
                </a:cubicBezTo>
                <a:lnTo>
                  <a:pt x="0" y="59639"/>
                </a:ln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олилиния: фигура 16">
            <a:extLst>
              <a:ext uri="{FF2B5EF4-FFF2-40B4-BE49-F238E27FC236}">
                <a16:creationId xmlns:a16="http://schemas.microsoft.com/office/drawing/2014/main" id="{905F519E-796B-306E-BC03-BAA26B937C8B}"/>
              </a:ext>
            </a:extLst>
          </p:cNvPr>
          <p:cNvSpPr/>
          <p:nvPr/>
        </p:nvSpPr>
        <p:spPr bwMode="auto">
          <a:xfrm flipH="1">
            <a:off x="-306796" y="429106"/>
            <a:ext cx="13023305" cy="1247959"/>
          </a:xfrm>
          <a:custGeom>
            <a:avLst/>
            <a:gdLst>
              <a:gd name="connsiteX0" fmla="*/ 3460955 w 3460955"/>
              <a:gd name="connsiteY0" fmla="*/ 275948 h 345014"/>
              <a:gd name="connsiteX1" fmla="*/ 2222090 w 3460955"/>
              <a:gd name="connsiteY1" fmla="*/ 645 h 345014"/>
              <a:gd name="connsiteX2" fmla="*/ 491613 w 3460955"/>
              <a:gd name="connsiteY2" fmla="*/ 344774 h 345014"/>
              <a:gd name="connsiteX3" fmla="*/ 0 w 3460955"/>
              <a:gd name="connsiteY3" fmla="*/ 59639 h 345014"/>
              <a:gd name="connsiteX4" fmla="*/ 0 w 3460955"/>
              <a:gd name="connsiteY4" fmla="*/ 59639 h 345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60955" h="345014">
                <a:moveTo>
                  <a:pt x="3460955" y="275948"/>
                </a:moveTo>
                <a:cubicBezTo>
                  <a:pt x="3088967" y="132561"/>
                  <a:pt x="2716980" y="-10826"/>
                  <a:pt x="2222090" y="645"/>
                </a:cubicBezTo>
                <a:cubicBezTo>
                  <a:pt x="1727200" y="12116"/>
                  <a:pt x="861961" y="334942"/>
                  <a:pt x="491613" y="344774"/>
                </a:cubicBezTo>
                <a:cubicBezTo>
                  <a:pt x="121265" y="354606"/>
                  <a:pt x="0" y="59639"/>
                  <a:pt x="0" y="59639"/>
                </a:cubicBezTo>
                <a:lnTo>
                  <a:pt x="0" y="59639"/>
                </a:lnTo>
              </a:path>
            </a:pathLst>
          </a:cu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97AF62E-9B94-4E0C-9281-34701702A7BC}"/>
              </a:ext>
            </a:extLst>
          </p:cNvPr>
          <p:cNvSpPr/>
          <p:nvPr/>
        </p:nvSpPr>
        <p:spPr bwMode="auto">
          <a:xfrm>
            <a:off x="11567840" y="6709388"/>
            <a:ext cx="360000" cy="36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D2AF64E7-7EA6-D1A5-3BEF-AD1B69F0D101}"/>
              </a:ext>
            </a:extLst>
          </p:cNvPr>
          <p:cNvSpPr/>
          <p:nvPr/>
        </p:nvSpPr>
        <p:spPr>
          <a:xfrm>
            <a:off x="2104341" y="312374"/>
            <a:ext cx="7983317" cy="1421988"/>
          </a:xfrm>
          <a:custGeom>
            <a:avLst/>
            <a:gdLst>
              <a:gd name="connsiteX0" fmla="*/ 0 w 7983317"/>
              <a:gd name="connsiteY0" fmla="*/ 710994 h 1421988"/>
              <a:gd name="connsiteX1" fmla="*/ 710994 w 7983317"/>
              <a:gd name="connsiteY1" fmla="*/ 0 h 1421988"/>
              <a:gd name="connsiteX2" fmla="*/ 1367127 w 7983317"/>
              <a:gd name="connsiteY2" fmla="*/ 0 h 1421988"/>
              <a:gd name="connsiteX3" fmla="*/ 2154486 w 7983317"/>
              <a:gd name="connsiteY3" fmla="*/ 0 h 1421988"/>
              <a:gd name="connsiteX4" fmla="*/ 2613779 w 7983317"/>
              <a:gd name="connsiteY4" fmla="*/ 0 h 1421988"/>
              <a:gd name="connsiteX5" fmla="*/ 3269912 w 7983317"/>
              <a:gd name="connsiteY5" fmla="*/ 0 h 1421988"/>
              <a:gd name="connsiteX6" fmla="*/ 3729205 w 7983317"/>
              <a:gd name="connsiteY6" fmla="*/ 0 h 1421988"/>
              <a:gd name="connsiteX7" fmla="*/ 4254112 w 7983317"/>
              <a:gd name="connsiteY7" fmla="*/ 0 h 1421988"/>
              <a:gd name="connsiteX8" fmla="*/ 5041471 w 7983317"/>
              <a:gd name="connsiteY8" fmla="*/ 0 h 1421988"/>
              <a:gd name="connsiteX9" fmla="*/ 5697604 w 7983317"/>
              <a:gd name="connsiteY9" fmla="*/ 0 h 1421988"/>
              <a:gd name="connsiteX10" fmla="*/ 6156897 w 7983317"/>
              <a:gd name="connsiteY10" fmla="*/ 0 h 1421988"/>
              <a:gd name="connsiteX11" fmla="*/ 6681803 w 7983317"/>
              <a:gd name="connsiteY11" fmla="*/ 0 h 1421988"/>
              <a:gd name="connsiteX12" fmla="*/ 7272323 w 7983317"/>
              <a:gd name="connsiteY12" fmla="*/ 0 h 1421988"/>
              <a:gd name="connsiteX13" fmla="*/ 7983317 w 7983317"/>
              <a:gd name="connsiteY13" fmla="*/ 710994 h 1421988"/>
              <a:gd name="connsiteX14" fmla="*/ 7983317 w 7983317"/>
              <a:gd name="connsiteY14" fmla="*/ 710994 h 1421988"/>
              <a:gd name="connsiteX15" fmla="*/ 7272323 w 7983317"/>
              <a:gd name="connsiteY15" fmla="*/ 1421988 h 1421988"/>
              <a:gd name="connsiteX16" fmla="*/ 6550577 w 7983317"/>
              <a:gd name="connsiteY16" fmla="*/ 1421988 h 1421988"/>
              <a:gd name="connsiteX17" fmla="*/ 5828831 w 7983317"/>
              <a:gd name="connsiteY17" fmla="*/ 1421988 h 1421988"/>
              <a:gd name="connsiteX18" fmla="*/ 5369538 w 7983317"/>
              <a:gd name="connsiteY18" fmla="*/ 1421988 h 1421988"/>
              <a:gd name="connsiteX19" fmla="*/ 4582178 w 7983317"/>
              <a:gd name="connsiteY19" fmla="*/ 1421988 h 1421988"/>
              <a:gd name="connsiteX20" fmla="*/ 3860432 w 7983317"/>
              <a:gd name="connsiteY20" fmla="*/ 1421988 h 1421988"/>
              <a:gd name="connsiteX21" fmla="*/ 3204299 w 7983317"/>
              <a:gd name="connsiteY21" fmla="*/ 1421988 h 1421988"/>
              <a:gd name="connsiteX22" fmla="*/ 2613779 w 7983317"/>
              <a:gd name="connsiteY22" fmla="*/ 1421988 h 1421988"/>
              <a:gd name="connsiteX23" fmla="*/ 2088873 w 7983317"/>
              <a:gd name="connsiteY23" fmla="*/ 1421988 h 1421988"/>
              <a:gd name="connsiteX24" fmla="*/ 1629580 w 7983317"/>
              <a:gd name="connsiteY24" fmla="*/ 1421988 h 1421988"/>
              <a:gd name="connsiteX25" fmla="*/ 710994 w 7983317"/>
              <a:gd name="connsiteY25" fmla="*/ 1421988 h 1421988"/>
              <a:gd name="connsiteX26" fmla="*/ 0 w 7983317"/>
              <a:gd name="connsiteY26" fmla="*/ 710994 h 1421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7983317" h="1421988" fill="none" extrusionOk="0">
                <a:moveTo>
                  <a:pt x="0" y="710994"/>
                </a:moveTo>
                <a:cubicBezTo>
                  <a:pt x="34141" y="232485"/>
                  <a:pt x="298969" y="57639"/>
                  <a:pt x="710994" y="0"/>
                </a:cubicBezTo>
                <a:cubicBezTo>
                  <a:pt x="1015966" y="-29759"/>
                  <a:pt x="1159173" y="-23956"/>
                  <a:pt x="1367127" y="0"/>
                </a:cubicBezTo>
                <a:cubicBezTo>
                  <a:pt x="1575081" y="23956"/>
                  <a:pt x="1811192" y="12275"/>
                  <a:pt x="2154486" y="0"/>
                </a:cubicBezTo>
                <a:cubicBezTo>
                  <a:pt x="2497780" y="-12275"/>
                  <a:pt x="2502759" y="21424"/>
                  <a:pt x="2613779" y="0"/>
                </a:cubicBezTo>
                <a:cubicBezTo>
                  <a:pt x="2724799" y="-21424"/>
                  <a:pt x="2949394" y="-5116"/>
                  <a:pt x="3269912" y="0"/>
                </a:cubicBezTo>
                <a:cubicBezTo>
                  <a:pt x="3590430" y="5116"/>
                  <a:pt x="3608589" y="-6856"/>
                  <a:pt x="3729205" y="0"/>
                </a:cubicBezTo>
                <a:cubicBezTo>
                  <a:pt x="3849821" y="6856"/>
                  <a:pt x="4142285" y="-8822"/>
                  <a:pt x="4254112" y="0"/>
                </a:cubicBezTo>
                <a:cubicBezTo>
                  <a:pt x="4365939" y="8822"/>
                  <a:pt x="4742341" y="35603"/>
                  <a:pt x="5041471" y="0"/>
                </a:cubicBezTo>
                <a:cubicBezTo>
                  <a:pt x="5340601" y="-35603"/>
                  <a:pt x="5383302" y="-26302"/>
                  <a:pt x="5697604" y="0"/>
                </a:cubicBezTo>
                <a:cubicBezTo>
                  <a:pt x="6011906" y="26302"/>
                  <a:pt x="6020329" y="19042"/>
                  <a:pt x="6156897" y="0"/>
                </a:cubicBezTo>
                <a:cubicBezTo>
                  <a:pt x="6293465" y="-19042"/>
                  <a:pt x="6422357" y="-12471"/>
                  <a:pt x="6681803" y="0"/>
                </a:cubicBezTo>
                <a:cubicBezTo>
                  <a:pt x="6941249" y="12471"/>
                  <a:pt x="7073052" y="-5968"/>
                  <a:pt x="7272323" y="0"/>
                </a:cubicBezTo>
                <a:cubicBezTo>
                  <a:pt x="7666072" y="37676"/>
                  <a:pt x="7999516" y="307080"/>
                  <a:pt x="7983317" y="710994"/>
                </a:cubicBezTo>
                <a:lnTo>
                  <a:pt x="7983317" y="710994"/>
                </a:lnTo>
                <a:cubicBezTo>
                  <a:pt x="8019655" y="1066635"/>
                  <a:pt x="7584130" y="1405134"/>
                  <a:pt x="7272323" y="1421988"/>
                </a:cubicBezTo>
                <a:cubicBezTo>
                  <a:pt x="6962301" y="1430331"/>
                  <a:pt x="6793892" y="1393862"/>
                  <a:pt x="6550577" y="1421988"/>
                </a:cubicBezTo>
                <a:cubicBezTo>
                  <a:pt x="6307262" y="1450114"/>
                  <a:pt x="6045570" y="1450589"/>
                  <a:pt x="5828831" y="1421988"/>
                </a:cubicBezTo>
                <a:cubicBezTo>
                  <a:pt x="5612092" y="1393387"/>
                  <a:pt x="5461611" y="1425081"/>
                  <a:pt x="5369538" y="1421988"/>
                </a:cubicBezTo>
                <a:cubicBezTo>
                  <a:pt x="5277465" y="1418895"/>
                  <a:pt x="4802428" y="1437988"/>
                  <a:pt x="4582178" y="1421988"/>
                </a:cubicBezTo>
                <a:cubicBezTo>
                  <a:pt x="4361928" y="1405988"/>
                  <a:pt x="4053961" y="1421332"/>
                  <a:pt x="3860432" y="1421988"/>
                </a:cubicBezTo>
                <a:cubicBezTo>
                  <a:pt x="3666903" y="1422644"/>
                  <a:pt x="3480757" y="1427901"/>
                  <a:pt x="3204299" y="1421988"/>
                </a:cubicBezTo>
                <a:cubicBezTo>
                  <a:pt x="2927841" y="1416075"/>
                  <a:pt x="2813048" y="1426697"/>
                  <a:pt x="2613779" y="1421988"/>
                </a:cubicBezTo>
                <a:cubicBezTo>
                  <a:pt x="2414510" y="1417279"/>
                  <a:pt x="2230444" y="1411702"/>
                  <a:pt x="2088873" y="1421988"/>
                </a:cubicBezTo>
                <a:cubicBezTo>
                  <a:pt x="1947302" y="1432274"/>
                  <a:pt x="1845337" y="1431246"/>
                  <a:pt x="1629580" y="1421988"/>
                </a:cubicBezTo>
                <a:cubicBezTo>
                  <a:pt x="1413823" y="1412730"/>
                  <a:pt x="1101117" y="1408161"/>
                  <a:pt x="710994" y="1421988"/>
                </a:cubicBezTo>
                <a:cubicBezTo>
                  <a:pt x="310570" y="1413502"/>
                  <a:pt x="-45836" y="1140797"/>
                  <a:pt x="0" y="710994"/>
                </a:cubicBezTo>
                <a:close/>
              </a:path>
              <a:path w="7983317" h="1421988" stroke="0" extrusionOk="0">
                <a:moveTo>
                  <a:pt x="0" y="710994"/>
                </a:moveTo>
                <a:cubicBezTo>
                  <a:pt x="28715" y="350956"/>
                  <a:pt x="275902" y="-14629"/>
                  <a:pt x="710994" y="0"/>
                </a:cubicBezTo>
                <a:cubicBezTo>
                  <a:pt x="893479" y="17197"/>
                  <a:pt x="1197696" y="32312"/>
                  <a:pt x="1367127" y="0"/>
                </a:cubicBezTo>
                <a:cubicBezTo>
                  <a:pt x="1536558" y="-32312"/>
                  <a:pt x="1807111" y="-32517"/>
                  <a:pt x="2023260" y="0"/>
                </a:cubicBezTo>
                <a:cubicBezTo>
                  <a:pt x="2239409" y="32517"/>
                  <a:pt x="2571888" y="23331"/>
                  <a:pt x="2745006" y="0"/>
                </a:cubicBezTo>
                <a:cubicBezTo>
                  <a:pt x="2918124" y="-23331"/>
                  <a:pt x="2976213" y="1350"/>
                  <a:pt x="3204299" y="0"/>
                </a:cubicBezTo>
                <a:cubicBezTo>
                  <a:pt x="3432385" y="-1350"/>
                  <a:pt x="3736205" y="6864"/>
                  <a:pt x="3926045" y="0"/>
                </a:cubicBezTo>
                <a:cubicBezTo>
                  <a:pt x="4115885" y="-6864"/>
                  <a:pt x="4328226" y="-5079"/>
                  <a:pt x="4582178" y="0"/>
                </a:cubicBezTo>
                <a:cubicBezTo>
                  <a:pt x="4836130" y="5079"/>
                  <a:pt x="5053350" y="28814"/>
                  <a:pt x="5303924" y="0"/>
                </a:cubicBezTo>
                <a:cubicBezTo>
                  <a:pt x="5554498" y="-28814"/>
                  <a:pt x="5714041" y="-24373"/>
                  <a:pt x="5828831" y="0"/>
                </a:cubicBezTo>
                <a:cubicBezTo>
                  <a:pt x="5943621" y="24373"/>
                  <a:pt x="6260610" y="23929"/>
                  <a:pt x="6419350" y="0"/>
                </a:cubicBezTo>
                <a:cubicBezTo>
                  <a:pt x="6578090" y="-23929"/>
                  <a:pt x="6859623" y="1195"/>
                  <a:pt x="7272323" y="0"/>
                </a:cubicBezTo>
                <a:cubicBezTo>
                  <a:pt x="7654002" y="-4601"/>
                  <a:pt x="8021157" y="369643"/>
                  <a:pt x="7983317" y="710994"/>
                </a:cubicBezTo>
                <a:lnTo>
                  <a:pt x="7983317" y="710994"/>
                </a:lnTo>
                <a:cubicBezTo>
                  <a:pt x="7947158" y="1125095"/>
                  <a:pt x="7584348" y="1442645"/>
                  <a:pt x="7272323" y="1421988"/>
                </a:cubicBezTo>
                <a:cubicBezTo>
                  <a:pt x="7052930" y="1419010"/>
                  <a:pt x="6765890" y="1430163"/>
                  <a:pt x="6550577" y="1421988"/>
                </a:cubicBezTo>
                <a:cubicBezTo>
                  <a:pt x="6335264" y="1413813"/>
                  <a:pt x="5992467" y="1390129"/>
                  <a:pt x="5763217" y="1421988"/>
                </a:cubicBezTo>
                <a:cubicBezTo>
                  <a:pt x="5533967" y="1453847"/>
                  <a:pt x="5299523" y="1443433"/>
                  <a:pt x="4975858" y="1421988"/>
                </a:cubicBezTo>
                <a:cubicBezTo>
                  <a:pt x="4652193" y="1400543"/>
                  <a:pt x="4736953" y="1417856"/>
                  <a:pt x="4516565" y="1421988"/>
                </a:cubicBezTo>
                <a:cubicBezTo>
                  <a:pt x="4296177" y="1426120"/>
                  <a:pt x="4018509" y="1426097"/>
                  <a:pt x="3794819" y="1421988"/>
                </a:cubicBezTo>
                <a:cubicBezTo>
                  <a:pt x="3571129" y="1417879"/>
                  <a:pt x="3533453" y="1401827"/>
                  <a:pt x="3335526" y="1421988"/>
                </a:cubicBezTo>
                <a:cubicBezTo>
                  <a:pt x="3137599" y="1442149"/>
                  <a:pt x="3032506" y="1438287"/>
                  <a:pt x="2745006" y="1421988"/>
                </a:cubicBezTo>
                <a:cubicBezTo>
                  <a:pt x="2457506" y="1405689"/>
                  <a:pt x="2323871" y="1440072"/>
                  <a:pt x="2154486" y="1421988"/>
                </a:cubicBezTo>
                <a:cubicBezTo>
                  <a:pt x="1985101" y="1403904"/>
                  <a:pt x="1712555" y="1398594"/>
                  <a:pt x="1498353" y="1421988"/>
                </a:cubicBezTo>
                <a:cubicBezTo>
                  <a:pt x="1284151" y="1445382"/>
                  <a:pt x="1097636" y="1407162"/>
                  <a:pt x="710994" y="1421988"/>
                </a:cubicBezTo>
                <a:cubicBezTo>
                  <a:pt x="338773" y="1408715"/>
                  <a:pt x="-45215" y="1072315"/>
                  <a:pt x="0" y="710994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1905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584875367">
                  <a:prstGeom prst="roundRect">
                    <a:avLst>
                      <a:gd name="adj" fmla="val 50000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«Верите ли вы, что...»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7975C76-CE11-DE0E-6EB2-7F38F8C211DB}"/>
              </a:ext>
            </a:extLst>
          </p:cNvPr>
          <p:cNvSpPr/>
          <p:nvPr/>
        </p:nvSpPr>
        <p:spPr>
          <a:xfrm>
            <a:off x="2641584" y="1926781"/>
            <a:ext cx="6619147" cy="4502113"/>
          </a:xfrm>
          <a:custGeom>
            <a:avLst/>
            <a:gdLst>
              <a:gd name="connsiteX0" fmla="*/ 0 w 6619147"/>
              <a:gd name="connsiteY0" fmla="*/ 0 h 4502113"/>
              <a:gd name="connsiteX1" fmla="*/ 529532 w 6619147"/>
              <a:gd name="connsiteY1" fmla="*/ 0 h 4502113"/>
              <a:gd name="connsiteX2" fmla="*/ 1125255 w 6619147"/>
              <a:gd name="connsiteY2" fmla="*/ 0 h 4502113"/>
              <a:gd name="connsiteX3" fmla="*/ 1588595 w 6619147"/>
              <a:gd name="connsiteY3" fmla="*/ 0 h 4502113"/>
              <a:gd name="connsiteX4" fmla="*/ 2250510 w 6619147"/>
              <a:gd name="connsiteY4" fmla="*/ 0 h 4502113"/>
              <a:gd name="connsiteX5" fmla="*/ 2780042 w 6619147"/>
              <a:gd name="connsiteY5" fmla="*/ 0 h 4502113"/>
              <a:gd name="connsiteX6" fmla="*/ 3375765 w 6619147"/>
              <a:gd name="connsiteY6" fmla="*/ 0 h 4502113"/>
              <a:gd name="connsiteX7" fmla="*/ 3905297 w 6619147"/>
              <a:gd name="connsiteY7" fmla="*/ 0 h 4502113"/>
              <a:gd name="connsiteX8" fmla="*/ 4501020 w 6619147"/>
              <a:gd name="connsiteY8" fmla="*/ 0 h 4502113"/>
              <a:gd name="connsiteX9" fmla="*/ 5295318 w 6619147"/>
              <a:gd name="connsiteY9" fmla="*/ 0 h 4502113"/>
              <a:gd name="connsiteX10" fmla="*/ 5957232 w 6619147"/>
              <a:gd name="connsiteY10" fmla="*/ 0 h 4502113"/>
              <a:gd name="connsiteX11" fmla="*/ 6619147 w 6619147"/>
              <a:gd name="connsiteY11" fmla="*/ 0 h 4502113"/>
              <a:gd name="connsiteX12" fmla="*/ 6619147 w 6619147"/>
              <a:gd name="connsiteY12" fmla="*/ 598138 h 4502113"/>
              <a:gd name="connsiteX13" fmla="*/ 6619147 w 6619147"/>
              <a:gd name="connsiteY13" fmla="*/ 1196276 h 4502113"/>
              <a:gd name="connsiteX14" fmla="*/ 6619147 w 6619147"/>
              <a:gd name="connsiteY14" fmla="*/ 1704371 h 4502113"/>
              <a:gd name="connsiteX15" fmla="*/ 6619147 w 6619147"/>
              <a:gd name="connsiteY15" fmla="*/ 2392551 h 4502113"/>
              <a:gd name="connsiteX16" fmla="*/ 6619147 w 6619147"/>
              <a:gd name="connsiteY16" fmla="*/ 2990689 h 4502113"/>
              <a:gd name="connsiteX17" fmla="*/ 6619147 w 6619147"/>
              <a:gd name="connsiteY17" fmla="*/ 3543806 h 4502113"/>
              <a:gd name="connsiteX18" fmla="*/ 6619147 w 6619147"/>
              <a:gd name="connsiteY18" fmla="*/ 4502113 h 4502113"/>
              <a:gd name="connsiteX19" fmla="*/ 6089615 w 6619147"/>
              <a:gd name="connsiteY19" fmla="*/ 4502113 h 4502113"/>
              <a:gd name="connsiteX20" fmla="*/ 5427701 w 6619147"/>
              <a:gd name="connsiteY20" fmla="*/ 4502113 h 4502113"/>
              <a:gd name="connsiteX21" fmla="*/ 4765786 w 6619147"/>
              <a:gd name="connsiteY21" fmla="*/ 4502113 h 4502113"/>
              <a:gd name="connsiteX22" fmla="*/ 4037680 w 6619147"/>
              <a:gd name="connsiteY22" fmla="*/ 4502113 h 4502113"/>
              <a:gd name="connsiteX23" fmla="*/ 3243382 w 6619147"/>
              <a:gd name="connsiteY23" fmla="*/ 4502113 h 4502113"/>
              <a:gd name="connsiteX24" fmla="*/ 2515276 w 6619147"/>
              <a:gd name="connsiteY24" fmla="*/ 4502113 h 4502113"/>
              <a:gd name="connsiteX25" fmla="*/ 1853361 w 6619147"/>
              <a:gd name="connsiteY25" fmla="*/ 4502113 h 4502113"/>
              <a:gd name="connsiteX26" fmla="*/ 1125255 w 6619147"/>
              <a:gd name="connsiteY26" fmla="*/ 4502113 h 4502113"/>
              <a:gd name="connsiteX27" fmla="*/ 0 w 6619147"/>
              <a:gd name="connsiteY27" fmla="*/ 4502113 h 4502113"/>
              <a:gd name="connsiteX28" fmla="*/ 0 w 6619147"/>
              <a:gd name="connsiteY28" fmla="*/ 3813933 h 4502113"/>
              <a:gd name="connsiteX29" fmla="*/ 0 w 6619147"/>
              <a:gd name="connsiteY29" fmla="*/ 3080732 h 4502113"/>
              <a:gd name="connsiteX30" fmla="*/ 0 w 6619147"/>
              <a:gd name="connsiteY30" fmla="*/ 2572636 h 4502113"/>
              <a:gd name="connsiteX31" fmla="*/ 0 w 6619147"/>
              <a:gd name="connsiteY31" fmla="*/ 2019519 h 4502113"/>
              <a:gd name="connsiteX32" fmla="*/ 0 w 6619147"/>
              <a:gd name="connsiteY32" fmla="*/ 1421381 h 4502113"/>
              <a:gd name="connsiteX33" fmla="*/ 0 w 6619147"/>
              <a:gd name="connsiteY33" fmla="*/ 778222 h 4502113"/>
              <a:gd name="connsiteX34" fmla="*/ 0 w 6619147"/>
              <a:gd name="connsiteY34" fmla="*/ 0 h 45021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6619147" h="4502113" fill="none" extrusionOk="0">
                <a:moveTo>
                  <a:pt x="0" y="0"/>
                </a:moveTo>
                <a:cubicBezTo>
                  <a:pt x="106837" y="-7009"/>
                  <a:pt x="267480" y="-22472"/>
                  <a:pt x="529532" y="0"/>
                </a:cubicBezTo>
                <a:cubicBezTo>
                  <a:pt x="791584" y="22472"/>
                  <a:pt x="992881" y="-11757"/>
                  <a:pt x="1125255" y="0"/>
                </a:cubicBezTo>
                <a:cubicBezTo>
                  <a:pt x="1257629" y="11757"/>
                  <a:pt x="1451379" y="-17257"/>
                  <a:pt x="1588595" y="0"/>
                </a:cubicBezTo>
                <a:cubicBezTo>
                  <a:pt x="1725811" y="17257"/>
                  <a:pt x="1988862" y="-14674"/>
                  <a:pt x="2250510" y="0"/>
                </a:cubicBezTo>
                <a:cubicBezTo>
                  <a:pt x="2512159" y="14674"/>
                  <a:pt x="2632559" y="-8967"/>
                  <a:pt x="2780042" y="0"/>
                </a:cubicBezTo>
                <a:cubicBezTo>
                  <a:pt x="2927525" y="8967"/>
                  <a:pt x="3160585" y="-10157"/>
                  <a:pt x="3375765" y="0"/>
                </a:cubicBezTo>
                <a:cubicBezTo>
                  <a:pt x="3590945" y="10157"/>
                  <a:pt x="3665524" y="-2218"/>
                  <a:pt x="3905297" y="0"/>
                </a:cubicBezTo>
                <a:cubicBezTo>
                  <a:pt x="4145070" y="2218"/>
                  <a:pt x="4319485" y="-24241"/>
                  <a:pt x="4501020" y="0"/>
                </a:cubicBezTo>
                <a:cubicBezTo>
                  <a:pt x="4682555" y="24241"/>
                  <a:pt x="5007932" y="-24940"/>
                  <a:pt x="5295318" y="0"/>
                </a:cubicBezTo>
                <a:cubicBezTo>
                  <a:pt x="5582704" y="24940"/>
                  <a:pt x="5778996" y="-24893"/>
                  <a:pt x="5957232" y="0"/>
                </a:cubicBezTo>
                <a:cubicBezTo>
                  <a:pt x="6135468" y="24893"/>
                  <a:pt x="6406020" y="29138"/>
                  <a:pt x="6619147" y="0"/>
                </a:cubicBezTo>
                <a:cubicBezTo>
                  <a:pt x="6611679" y="261848"/>
                  <a:pt x="6636757" y="432944"/>
                  <a:pt x="6619147" y="598138"/>
                </a:cubicBezTo>
                <a:cubicBezTo>
                  <a:pt x="6601537" y="763332"/>
                  <a:pt x="6613121" y="963160"/>
                  <a:pt x="6619147" y="1196276"/>
                </a:cubicBezTo>
                <a:cubicBezTo>
                  <a:pt x="6625173" y="1429392"/>
                  <a:pt x="6607850" y="1465109"/>
                  <a:pt x="6619147" y="1704371"/>
                </a:cubicBezTo>
                <a:cubicBezTo>
                  <a:pt x="6630444" y="1943634"/>
                  <a:pt x="6625978" y="2179741"/>
                  <a:pt x="6619147" y="2392551"/>
                </a:cubicBezTo>
                <a:cubicBezTo>
                  <a:pt x="6612316" y="2605361"/>
                  <a:pt x="6624452" y="2759201"/>
                  <a:pt x="6619147" y="2990689"/>
                </a:cubicBezTo>
                <a:cubicBezTo>
                  <a:pt x="6613842" y="3222177"/>
                  <a:pt x="6604697" y="3409191"/>
                  <a:pt x="6619147" y="3543806"/>
                </a:cubicBezTo>
                <a:cubicBezTo>
                  <a:pt x="6633597" y="3678421"/>
                  <a:pt x="6583839" y="4096350"/>
                  <a:pt x="6619147" y="4502113"/>
                </a:cubicBezTo>
                <a:cubicBezTo>
                  <a:pt x="6467375" y="4511828"/>
                  <a:pt x="6325133" y="4510076"/>
                  <a:pt x="6089615" y="4502113"/>
                </a:cubicBezTo>
                <a:cubicBezTo>
                  <a:pt x="5854097" y="4494150"/>
                  <a:pt x="5612226" y="4531551"/>
                  <a:pt x="5427701" y="4502113"/>
                </a:cubicBezTo>
                <a:cubicBezTo>
                  <a:pt x="5243176" y="4472675"/>
                  <a:pt x="5014748" y="4521931"/>
                  <a:pt x="4765786" y="4502113"/>
                </a:cubicBezTo>
                <a:cubicBezTo>
                  <a:pt x="4516824" y="4482295"/>
                  <a:pt x="4262238" y="4485960"/>
                  <a:pt x="4037680" y="4502113"/>
                </a:cubicBezTo>
                <a:cubicBezTo>
                  <a:pt x="3813122" y="4518266"/>
                  <a:pt x="3431032" y="4535018"/>
                  <a:pt x="3243382" y="4502113"/>
                </a:cubicBezTo>
                <a:cubicBezTo>
                  <a:pt x="3055732" y="4469208"/>
                  <a:pt x="2849122" y="4488654"/>
                  <a:pt x="2515276" y="4502113"/>
                </a:cubicBezTo>
                <a:cubicBezTo>
                  <a:pt x="2181430" y="4515572"/>
                  <a:pt x="2082686" y="4514353"/>
                  <a:pt x="1853361" y="4502113"/>
                </a:cubicBezTo>
                <a:cubicBezTo>
                  <a:pt x="1624037" y="4489873"/>
                  <a:pt x="1410856" y="4514193"/>
                  <a:pt x="1125255" y="4502113"/>
                </a:cubicBezTo>
                <a:cubicBezTo>
                  <a:pt x="839654" y="4490033"/>
                  <a:pt x="319564" y="4501002"/>
                  <a:pt x="0" y="4502113"/>
                </a:cubicBezTo>
                <a:cubicBezTo>
                  <a:pt x="-23123" y="4161964"/>
                  <a:pt x="21860" y="3969543"/>
                  <a:pt x="0" y="3813933"/>
                </a:cubicBezTo>
                <a:cubicBezTo>
                  <a:pt x="-21860" y="3658323"/>
                  <a:pt x="-25557" y="3420685"/>
                  <a:pt x="0" y="3080732"/>
                </a:cubicBezTo>
                <a:cubicBezTo>
                  <a:pt x="25557" y="2740779"/>
                  <a:pt x="18545" y="2726906"/>
                  <a:pt x="0" y="2572636"/>
                </a:cubicBezTo>
                <a:cubicBezTo>
                  <a:pt x="-18545" y="2418366"/>
                  <a:pt x="-2048" y="2194588"/>
                  <a:pt x="0" y="2019519"/>
                </a:cubicBezTo>
                <a:cubicBezTo>
                  <a:pt x="2048" y="1844450"/>
                  <a:pt x="5242" y="1680747"/>
                  <a:pt x="0" y="1421381"/>
                </a:cubicBezTo>
                <a:cubicBezTo>
                  <a:pt x="-5242" y="1162015"/>
                  <a:pt x="-14884" y="922029"/>
                  <a:pt x="0" y="778222"/>
                </a:cubicBezTo>
                <a:cubicBezTo>
                  <a:pt x="14884" y="634415"/>
                  <a:pt x="18862" y="187637"/>
                  <a:pt x="0" y="0"/>
                </a:cubicBezTo>
                <a:close/>
              </a:path>
              <a:path w="6619147" h="4502113" stroke="0" extrusionOk="0">
                <a:moveTo>
                  <a:pt x="0" y="0"/>
                </a:moveTo>
                <a:cubicBezTo>
                  <a:pt x="192365" y="3745"/>
                  <a:pt x="266059" y="9795"/>
                  <a:pt x="463340" y="0"/>
                </a:cubicBezTo>
                <a:cubicBezTo>
                  <a:pt x="660621" y="-9795"/>
                  <a:pt x="925025" y="4967"/>
                  <a:pt x="1191446" y="0"/>
                </a:cubicBezTo>
                <a:cubicBezTo>
                  <a:pt x="1457867" y="-4967"/>
                  <a:pt x="1698537" y="-6390"/>
                  <a:pt x="1919553" y="0"/>
                </a:cubicBezTo>
                <a:cubicBezTo>
                  <a:pt x="2140569" y="6390"/>
                  <a:pt x="2237481" y="-2213"/>
                  <a:pt x="2382893" y="0"/>
                </a:cubicBezTo>
                <a:cubicBezTo>
                  <a:pt x="2528305" y="2213"/>
                  <a:pt x="2898643" y="-22593"/>
                  <a:pt x="3177191" y="0"/>
                </a:cubicBezTo>
                <a:cubicBezTo>
                  <a:pt x="3455739" y="22593"/>
                  <a:pt x="3417445" y="16787"/>
                  <a:pt x="3640531" y="0"/>
                </a:cubicBezTo>
                <a:cubicBezTo>
                  <a:pt x="3863617" y="-16787"/>
                  <a:pt x="4057256" y="-13481"/>
                  <a:pt x="4434828" y="0"/>
                </a:cubicBezTo>
                <a:cubicBezTo>
                  <a:pt x="4812400" y="13481"/>
                  <a:pt x="4700314" y="25269"/>
                  <a:pt x="4964360" y="0"/>
                </a:cubicBezTo>
                <a:cubicBezTo>
                  <a:pt x="5228406" y="-25269"/>
                  <a:pt x="5596794" y="-18896"/>
                  <a:pt x="5758658" y="0"/>
                </a:cubicBezTo>
                <a:cubicBezTo>
                  <a:pt x="5920522" y="18896"/>
                  <a:pt x="6367875" y="-40887"/>
                  <a:pt x="6619147" y="0"/>
                </a:cubicBezTo>
                <a:cubicBezTo>
                  <a:pt x="6610636" y="240855"/>
                  <a:pt x="6640860" y="329851"/>
                  <a:pt x="6619147" y="553117"/>
                </a:cubicBezTo>
                <a:cubicBezTo>
                  <a:pt x="6597434" y="776383"/>
                  <a:pt x="6604988" y="978727"/>
                  <a:pt x="6619147" y="1286318"/>
                </a:cubicBezTo>
                <a:cubicBezTo>
                  <a:pt x="6633306" y="1593909"/>
                  <a:pt x="6607322" y="1586608"/>
                  <a:pt x="6619147" y="1794414"/>
                </a:cubicBezTo>
                <a:cubicBezTo>
                  <a:pt x="6630972" y="2002220"/>
                  <a:pt x="6643113" y="2228257"/>
                  <a:pt x="6619147" y="2482594"/>
                </a:cubicBezTo>
                <a:cubicBezTo>
                  <a:pt x="6595181" y="2736931"/>
                  <a:pt x="6589749" y="2980213"/>
                  <a:pt x="6619147" y="3215795"/>
                </a:cubicBezTo>
                <a:cubicBezTo>
                  <a:pt x="6648545" y="3451377"/>
                  <a:pt x="6611900" y="3654137"/>
                  <a:pt x="6619147" y="3768912"/>
                </a:cubicBezTo>
                <a:cubicBezTo>
                  <a:pt x="6626394" y="3883687"/>
                  <a:pt x="6594299" y="4171499"/>
                  <a:pt x="6619147" y="4502113"/>
                </a:cubicBezTo>
                <a:cubicBezTo>
                  <a:pt x="6380191" y="4521874"/>
                  <a:pt x="6308675" y="4487513"/>
                  <a:pt x="6089615" y="4502113"/>
                </a:cubicBezTo>
                <a:cubicBezTo>
                  <a:pt x="5870555" y="4516713"/>
                  <a:pt x="5693443" y="4494516"/>
                  <a:pt x="5560083" y="4502113"/>
                </a:cubicBezTo>
                <a:cubicBezTo>
                  <a:pt x="5426723" y="4509710"/>
                  <a:pt x="4937627" y="4510477"/>
                  <a:pt x="4765786" y="4502113"/>
                </a:cubicBezTo>
                <a:cubicBezTo>
                  <a:pt x="4593945" y="4493749"/>
                  <a:pt x="4231555" y="4522213"/>
                  <a:pt x="3971488" y="4502113"/>
                </a:cubicBezTo>
                <a:cubicBezTo>
                  <a:pt x="3711421" y="4482013"/>
                  <a:pt x="3648629" y="4506555"/>
                  <a:pt x="3508148" y="4502113"/>
                </a:cubicBezTo>
                <a:cubicBezTo>
                  <a:pt x="3367667" y="4497671"/>
                  <a:pt x="2889197" y="4511550"/>
                  <a:pt x="2713850" y="4502113"/>
                </a:cubicBezTo>
                <a:cubicBezTo>
                  <a:pt x="2538503" y="4492676"/>
                  <a:pt x="2299795" y="4483395"/>
                  <a:pt x="2184319" y="4502113"/>
                </a:cubicBezTo>
                <a:cubicBezTo>
                  <a:pt x="2068843" y="4520831"/>
                  <a:pt x="1823474" y="4479608"/>
                  <a:pt x="1522404" y="4502113"/>
                </a:cubicBezTo>
                <a:cubicBezTo>
                  <a:pt x="1221334" y="4524618"/>
                  <a:pt x="1179961" y="4497544"/>
                  <a:pt x="926681" y="4502113"/>
                </a:cubicBezTo>
                <a:cubicBezTo>
                  <a:pt x="673401" y="4506682"/>
                  <a:pt x="226615" y="4476100"/>
                  <a:pt x="0" y="4502113"/>
                </a:cubicBezTo>
                <a:cubicBezTo>
                  <a:pt x="-20692" y="4249242"/>
                  <a:pt x="21573" y="4008072"/>
                  <a:pt x="0" y="3768912"/>
                </a:cubicBezTo>
                <a:cubicBezTo>
                  <a:pt x="-21573" y="3529752"/>
                  <a:pt x="-34393" y="3303839"/>
                  <a:pt x="0" y="3035710"/>
                </a:cubicBezTo>
                <a:cubicBezTo>
                  <a:pt x="34393" y="2767581"/>
                  <a:pt x="-19587" y="2504578"/>
                  <a:pt x="0" y="2302509"/>
                </a:cubicBezTo>
                <a:cubicBezTo>
                  <a:pt x="19587" y="2100440"/>
                  <a:pt x="5076" y="1823315"/>
                  <a:pt x="0" y="1569308"/>
                </a:cubicBezTo>
                <a:cubicBezTo>
                  <a:pt x="-5076" y="1315301"/>
                  <a:pt x="-29105" y="1081866"/>
                  <a:pt x="0" y="881128"/>
                </a:cubicBezTo>
                <a:cubicBezTo>
                  <a:pt x="29105" y="680390"/>
                  <a:pt x="-31078" y="386059"/>
                  <a:pt x="0" y="0"/>
                </a:cubicBezTo>
                <a:close/>
              </a:path>
            </a:pathLst>
          </a:custGeom>
          <a:ln w="1905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78697088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Верите ли вы, что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басни главными героями являются животные или птицы?</a:t>
            </a:r>
          </a:p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Верите ли вы, что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И. А. Крылов написал более 200 басен?</a:t>
            </a:r>
          </a:p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Верите ли вы, что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И. А. Крылов был хорошим музыкантом?</a:t>
            </a:r>
          </a:p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Верите ли вы, что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 басни «Стрекоза и Муравей» И. А. Крылов?</a:t>
            </a:r>
          </a:p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Верите ли вы, что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И. А. Крылов 30 лет проработал библиотекарем?</a:t>
            </a:r>
          </a:p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Верите ли вы, что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басня начинается или заканчивается моралью – выводом, поучением … ?</a:t>
            </a:r>
          </a:p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Верите ли вы,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басня похожа на сказку?</a:t>
            </a:r>
          </a:p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Верите ли вы, что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Невежда – это образованный человек?</a:t>
            </a:r>
          </a:p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Верите ли вы, что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Мартышка – это маленькая кошка?</a:t>
            </a:r>
          </a:p>
          <a:p>
            <a:pPr algn="ctr"/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Верите ли вы, что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 С. Пушкин очень любил басни И. А. Крылова и называл его «истинно народным поэтом»?</a:t>
            </a:r>
          </a:p>
        </p:txBody>
      </p:sp>
      <p:pic>
        <p:nvPicPr>
          <p:cNvPr id="7172" name="Picture 4" descr="Picture background">
            <a:extLst>
              <a:ext uri="{FF2B5EF4-FFF2-40B4-BE49-F238E27FC236}">
                <a16:creationId xmlns:a16="http://schemas.microsoft.com/office/drawing/2014/main" id="{77B9FF3B-39AE-192B-9B89-3142F5656A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9484" y="2392811"/>
            <a:ext cx="2677538" cy="35700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Picture background">
            <a:extLst>
              <a:ext uri="{FF2B5EF4-FFF2-40B4-BE49-F238E27FC236}">
                <a16:creationId xmlns:a16="http://schemas.microsoft.com/office/drawing/2014/main" id="{0A8CD69F-6703-9ECB-52A9-361375BED6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840" b="90000" l="9484" r="89976">
                        <a14:foregroundMark x1="40036" y1="7901" x2="40036" y2="7901"/>
                        <a14:foregroundMark x1="43337" y1="10062" x2="43337" y2="10062"/>
                        <a14:foregroundMark x1="9484" y1="56667" x2="9484" y2="5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63731" y="2718420"/>
            <a:ext cx="4104600" cy="3990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96905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theme/theme1.xml><?xml version="1.0" encoding="utf-8"?>
<a:theme xmlns:a="http://schemas.openxmlformats.org/drawingml/2006/main" name="Рамка">
  <a:themeElements>
    <a:clrScheme name="Желтый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Рамка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Рамка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1258</TotalTime>
  <Words>388</Words>
  <Application>Microsoft Office PowerPoint</Application>
  <PresentationFormat>Широкоэкранный</PresentationFormat>
  <Paragraphs>57</Paragraphs>
  <Slides>11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Calibri</vt:lpstr>
      <vt:lpstr>Corbel</vt:lpstr>
      <vt:lpstr>Times New Roman</vt:lpstr>
      <vt:lpstr>Wingdings 2</vt:lpstr>
      <vt:lpstr>Рамка</vt:lpstr>
      <vt:lpstr>ПРИЁМЫ ФОРМИРОВАНИЯ ЧИТАТЕЛЬСКОЙ ГРАМОТНОСТИ  НА УРОКАХ  РУССКОГО ЯЗЫКА И ЛИТЕРАТУРЫ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ПРИЁМЫ ФОРМИРОВАНИЯ ЧИТАТЕЛЬСКОЙ ГРАМОТНОСТИ  НА УРОКАХ  РУССКОГО ЯЗЫКА И ЛИТЕРАТУРЫ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ВЛИЯНИЕ АНИМАЛИСТИЧЕСКИХ ОБРАЗОВ НА ФОРМИРОВАНИЕ ПОДРОСТКОВ (НА МАТЕРИАЛЕ ПОДРОСТКОВОЙ ПРОЗЫ XX-XXI ВВ.) </dc:title>
  <dc:creator>PDA</dc:creator>
  <cp:lastModifiedBy>PDA</cp:lastModifiedBy>
  <cp:revision>74</cp:revision>
  <dcterms:created xsi:type="dcterms:W3CDTF">2024-04-16T17:14:00Z</dcterms:created>
  <dcterms:modified xsi:type="dcterms:W3CDTF">2024-10-28T18:05:26Z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F221FB9067C04D6296206DAB8ADD55FB</vt:lpwstr>
  </property>
  <property fmtid="{D5CDD505-2E9C-101B-9397-08002B2CF9AE}" pid="3" name="KSOProductBuildVer">
    <vt:lpwstr>1049-11.2.0.11537</vt:lpwstr>
  </property>
</Properties>
</file>